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82" r:id="rId2"/>
    <p:sldId id="391" r:id="rId3"/>
    <p:sldId id="257" r:id="rId4"/>
    <p:sldId id="398" r:id="rId5"/>
    <p:sldId id="363" r:id="rId6"/>
    <p:sldId id="260" r:id="rId7"/>
    <p:sldId id="267" r:id="rId8"/>
    <p:sldId id="266" r:id="rId9"/>
    <p:sldId id="378" r:id="rId10"/>
    <p:sldId id="274" r:id="rId11"/>
    <p:sldId id="393" r:id="rId12"/>
    <p:sldId id="395" r:id="rId13"/>
    <p:sldId id="396" r:id="rId14"/>
    <p:sldId id="273" r:id="rId15"/>
    <p:sldId id="268" r:id="rId16"/>
    <p:sldId id="277" r:id="rId17"/>
    <p:sldId id="291" r:id="rId18"/>
    <p:sldId id="380" r:id="rId19"/>
    <p:sldId id="379" r:id="rId20"/>
    <p:sldId id="346" r:id="rId21"/>
    <p:sldId id="295" r:id="rId22"/>
    <p:sldId id="297" r:id="rId23"/>
    <p:sldId id="296" r:id="rId24"/>
    <p:sldId id="362" r:id="rId25"/>
    <p:sldId id="286" r:id="rId26"/>
    <p:sldId id="288" r:id="rId27"/>
    <p:sldId id="287" r:id="rId28"/>
    <p:sldId id="374" r:id="rId29"/>
    <p:sldId id="312" r:id="rId30"/>
    <p:sldId id="381" r:id="rId31"/>
    <p:sldId id="397" r:id="rId32"/>
    <p:sldId id="314" r:id="rId33"/>
    <p:sldId id="306" r:id="rId34"/>
    <p:sldId id="315" r:id="rId35"/>
    <p:sldId id="318" r:id="rId36"/>
    <p:sldId id="319" r:id="rId37"/>
    <p:sldId id="333" r:id="rId38"/>
    <p:sldId id="360" r:id="rId39"/>
    <p:sldId id="316" r:id="rId40"/>
    <p:sldId id="321" r:id="rId41"/>
    <p:sldId id="322" r:id="rId42"/>
    <p:sldId id="375" r:id="rId43"/>
    <p:sldId id="359" r:id="rId44"/>
    <p:sldId id="317" r:id="rId45"/>
    <p:sldId id="323" r:id="rId46"/>
  </p:sldIdLst>
  <p:sldSz cx="9144000" cy="6858000" type="screen4x3"/>
  <p:notesSz cx="6797675" cy="9926638"/>
  <p:custDataLst>
    <p:tags r:id="rId4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ED"/>
    <a:srgbClr val="FFA7A7"/>
    <a:srgbClr val="9EBFE6"/>
    <a:srgbClr val="15FF7F"/>
    <a:srgbClr val="37441C"/>
    <a:srgbClr val="FFD3D3"/>
    <a:srgbClr val="E0EAFF"/>
    <a:srgbClr val="8EB4E2"/>
    <a:srgbClr val="84AEE0"/>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29" autoAdjust="0"/>
  </p:normalViewPr>
  <p:slideViewPr>
    <p:cSldViewPr>
      <p:cViewPr varScale="1">
        <p:scale>
          <a:sx n="117" d="100"/>
          <a:sy n="117" d="100"/>
        </p:scale>
        <p:origin x="984" y="102"/>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D436F343-BB24-4B85-A331-E74FD75AC30A}" type="pres">
      <dgm:prSet presAssocID="{93FCB457-DD25-4E59-9FAC-A35EAE74B16D}" presName="text_2" presStyleLbl="node1" presStyleIdx="1" presStyleCnt="5">
        <dgm:presLayoutVars>
          <dgm:bulletEnabled val="1"/>
        </dgm:presLayoutVars>
      </dgm:prSet>
      <dgm:spPr/>
      <dgm:t>
        <a:bodyPr/>
        <a:lstStyle/>
        <a:p>
          <a:endParaRPr lang="ru-RU"/>
        </a:p>
      </dgm:t>
    </dgm:pt>
    <dgm:pt modelId="{93E93633-14D8-4FF1-ABE0-774EFCD7A974}"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81FA755B-13F0-4782-8465-E45721CC76A2}" type="pres">
      <dgm:prSet presAssocID="{E7234B9D-F176-4FF7-B6A8-49E8FB6EAB26}" presName="text_3" presStyleLbl="node1" presStyleIdx="2" presStyleCnt="5">
        <dgm:presLayoutVars>
          <dgm:bulletEnabled val="1"/>
        </dgm:presLayoutVars>
      </dgm:prSet>
      <dgm:spPr/>
      <dgm:t>
        <a:bodyPr/>
        <a:lstStyle/>
        <a:p>
          <a:endParaRPr lang="ru-RU"/>
        </a:p>
      </dgm:t>
    </dgm:pt>
    <dgm:pt modelId="{B5CEDDF5-BD70-4C1E-9817-857EBDB48501}"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AFA0D96D-7C99-4242-AC4D-ADA962243A48}" type="pres">
      <dgm:prSet presAssocID="{6BB6B64E-7754-4C18-9318-6D7EFFF222AE}" presName="text_4" presStyleLbl="node1" presStyleIdx="3" presStyleCnt="5">
        <dgm:presLayoutVars>
          <dgm:bulletEnabled val="1"/>
        </dgm:presLayoutVars>
      </dgm:prSet>
      <dgm:spPr/>
      <dgm:t>
        <a:bodyPr/>
        <a:lstStyle/>
        <a:p>
          <a:endParaRPr lang="ru-RU"/>
        </a:p>
      </dgm:t>
    </dgm:pt>
    <dgm:pt modelId="{CD626A6C-C83E-47CB-9356-53A7B69628FF}"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9AFF8C64-A56A-430B-ACA9-9A16607F922F}" type="pres">
      <dgm:prSet presAssocID="{C06A8FA2-D30C-4849-8410-61A806FCA174}" presName="text_5" presStyleLbl="node1" presStyleIdx="4" presStyleCnt="5">
        <dgm:presLayoutVars>
          <dgm:bulletEnabled val="1"/>
        </dgm:presLayoutVars>
      </dgm:prSet>
      <dgm:spPr/>
      <dgm:t>
        <a:bodyPr/>
        <a:lstStyle/>
        <a:p>
          <a:endParaRPr lang="ru-RU"/>
        </a:p>
      </dgm:t>
    </dgm:pt>
    <dgm:pt modelId="{1298B161-D2EF-4721-AC87-F743D64B76B7}"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7BCB30B7-2F6B-4D7E-A418-B118F0297662}" type="presOf" srcId="{93FCB457-DD25-4E59-9FAC-A35EAE74B16D}" destId="{D436F343-BB24-4B85-A331-E74FD75AC30A}" srcOrd="0" destOrd="0" presId="urn:microsoft.com/office/officeart/2008/layout/VerticalCurvedList"/>
    <dgm:cxn modelId="{189C318D-2052-42F5-A803-FFEC99CB061D}" srcId="{DF564EC1-DC2F-4D68-80F4-1E9FDB03C0E6}" destId="{93FCB457-DD25-4E59-9FAC-A35EAE74B16D}" srcOrd="1" destOrd="0" parTransId="{EB2133D1-4F0C-4742-9E9E-1DFC611E661B}" sibTransId="{302B0540-A5B3-4DD0-8552-B8805B6AE5BB}"/>
    <dgm:cxn modelId="{516B907B-7AEF-402D-A090-C30F73EE488F}" type="presOf" srcId="{E7234B9D-F176-4FF7-B6A8-49E8FB6EAB26}" destId="{81FA755B-13F0-4782-8465-E45721CC76A2}"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5849B432-104A-4074-83F9-64AE91590932}" srcId="{DF564EC1-DC2F-4D68-80F4-1E9FDB03C0E6}" destId="{C06A8FA2-D30C-4849-8410-61A806FCA174}" srcOrd="4" destOrd="0" parTransId="{3CF0E62D-E357-4AC6-A41A-35CC76D42326}" sibTransId="{A632299E-ED55-4997-911E-A1184150DB08}"/>
    <dgm:cxn modelId="{42A7BC76-4D13-4EAC-91E3-7193E2F2665B}" type="presOf" srcId="{DF564EC1-DC2F-4D68-80F4-1E9FDB03C0E6}" destId="{55E2438F-1734-4032-AB68-B0AB513BC9F9}" srcOrd="0" destOrd="0" presId="urn:microsoft.com/office/officeart/2008/layout/VerticalCurvedList"/>
    <dgm:cxn modelId="{5F750B18-A109-4BD7-BC0E-48E28845FDAA}" type="presOf" srcId="{6BB6B64E-7754-4C18-9318-6D7EFFF222AE}" destId="{AFA0D96D-7C99-4242-AC4D-ADA962243A48}" srcOrd="0" destOrd="0" presId="urn:microsoft.com/office/officeart/2008/layout/VerticalCurvedList"/>
    <dgm:cxn modelId="{44C2DAB3-9928-4CD6-BAC0-29769615F978}" type="presOf" srcId="{C06A8FA2-D30C-4849-8410-61A806FCA174}" destId="{9AFF8C64-A56A-430B-ACA9-9A16607F922F}" srcOrd="0" destOrd="0" presId="urn:microsoft.com/office/officeart/2008/layout/VerticalCurvedList"/>
    <dgm:cxn modelId="{637D5C17-6990-4002-9491-1DA747F3E817}" type="presOf" srcId="{6DFE02BC-B7A0-41C3-9441-B452FE9CF4C9}" destId="{C6F04542-44DA-4678-99FE-CFAACD3CDC99}"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CD65C8D1-778F-4848-9624-590FC45E116F}" type="presOf" srcId="{32EE3959-02C6-4186-B821-D688805D6018}" destId="{97421859-61F3-4ADB-BE11-8358541F3E7C}" srcOrd="0" destOrd="0" presId="urn:microsoft.com/office/officeart/2008/layout/VerticalCurvedList"/>
    <dgm:cxn modelId="{A8958292-02A6-47C6-B2E1-DEB2D599B233}" srcId="{DF564EC1-DC2F-4D68-80F4-1E9FDB03C0E6}" destId="{6BB6B64E-7754-4C18-9318-6D7EFFF222AE}" srcOrd="3" destOrd="0" parTransId="{D67D95E9-0E94-4BA5-B191-40DDC48C7B67}" sibTransId="{31CB3798-D090-43E3-9BD9-6B0B5D507AC3}"/>
    <dgm:cxn modelId="{10E67EA4-71D2-49E8-9BCC-3CBDC021B1EB}" type="presParOf" srcId="{55E2438F-1734-4032-AB68-B0AB513BC9F9}" destId="{3C5907F1-F7F6-448C-9D05-D1682FA0F3EE}" srcOrd="0" destOrd="0" presId="urn:microsoft.com/office/officeart/2008/layout/VerticalCurvedList"/>
    <dgm:cxn modelId="{906689C7-4B09-4685-B0B0-0722A3EEBD29}" type="presParOf" srcId="{3C5907F1-F7F6-448C-9D05-D1682FA0F3EE}" destId="{727611C2-F8D2-4B9C-9EB8-343F66D47BAB}" srcOrd="0" destOrd="0" presId="urn:microsoft.com/office/officeart/2008/layout/VerticalCurvedList"/>
    <dgm:cxn modelId="{228FC4E0-1EB3-4CF7-81D1-3102E9621741}" type="presParOf" srcId="{727611C2-F8D2-4B9C-9EB8-343F66D47BAB}" destId="{06C4F1D7-FF79-48DC-8943-C6BCD1826C3E}" srcOrd="0" destOrd="0" presId="urn:microsoft.com/office/officeart/2008/layout/VerticalCurvedList"/>
    <dgm:cxn modelId="{ACEEDE0C-0C96-4BBC-9A65-76129F9535ED}" type="presParOf" srcId="{727611C2-F8D2-4B9C-9EB8-343F66D47BAB}" destId="{97421859-61F3-4ADB-BE11-8358541F3E7C}" srcOrd="1" destOrd="0" presId="urn:microsoft.com/office/officeart/2008/layout/VerticalCurvedList"/>
    <dgm:cxn modelId="{8934D855-C75C-4098-8392-36EE356EFA0F}" type="presParOf" srcId="{727611C2-F8D2-4B9C-9EB8-343F66D47BAB}" destId="{10C42C7A-6071-4AB4-AF76-7CA5EAC78C27}" srcOrd="2" destOrd="0" presId="urn:microsoft.com/office/officeart/2008/layout/VerticalCurvedList"/>
    <dgm:cxn modelId="{AA90D445-5EDB-4C38-8012-89ED98745D54}" type="presParOf" srcId="{727611C2-F8D2-4B9C-9EB8-343F66D47BAB}" destId="{7AF3F611-FEC9-4215-B204-50663EF68A23}" srcOrd="3" destOrd="0" presId="urn:microsoft.com/office/officeart/2008/layout/VerticalCurvedList"/>
    <dgm:cxn modelId="{80F9FC69-A71B-4E28-9B1B-7D9F99D71572}" type="presParOf" srcId="{3C5907F1-F7F6-448C-9D05-D1682FA0F3EE}" destId="{C6F04542-44DA-4678-99FE-CFAACD3CDC99}" srcOrd="1" destOrd="0" presId="urn:microsoft.com/office/officeart/2008/layout/VerticalCurvedList"/>
    <dgm:cxn modelId="{58DFBC2A-0B9F-4404-A147-E9638C2E1D1D}" type="presParOf" srcId="{3C5907F1-F7F6-448C-9D05-D1682FA0F3EE}" destId="{ABCDB41F-9EAA-4A35-8889-6D6628439B43}" srcOrd="2" destOrd="0" presId="urn:microsoft.com/office/officeart/2008/layout/VerticalCurvedList"/>
    <dgm:cxn modelId="{14F5CB08-9B74-4E81-A0B1-8401257A597D}" type="presParOf" srcId="{ABCDB41F-9EAA-4A35-8889-6D6628439B43}" destId="{310A5319-B654-4390-B7A4-5AA1288BA988}" srcOrd="0" destOrd="0" presId="urn:microsoft.com/office/officeart/2008/layout/VerticalCurvedList"/>
    <dgm:cxn modelId="{6B29E676-B0DF-456E-9209-EBF046C20AFB}" type="presParOf" srcId="{3C5907F1-F7F6-448C-9D05-D1682FA0F3EE}" destId="{D436F343-BB24-4B85-A331-E74FD75AC30A}" srcOrd="3" destOrd="0" presId="urn:microsoft.com/office/officeart/2008/layout/VerticalCurvedList"/>
    <dgm:cxn modelId="{9D5414CE-47FD-4176-BA15-D807B4BF5C99}" type="presParOf" srcId="{3C5907F1-F7F6-448C-9D05-D1682FA0F3EE}" destId="{93E93633-14D8-4FF1-ABE0-774EFCD7A974}" srcOrd="4" destOrd="0" presId="urn:microsoft.com/office/officeart/2008/layout/VerticalCurvedList"/>
    <dgm:cxn modelId="{4E21EB79-4FA5-40D6-9AF5-A270627E87BF}" type="presParOf" srcId="{93E93633-14D8-4FF1-ABE0-774EFCD7A974}" destId="{063DA064-BD3C-4A70-87D9-C5776CBBF64C}" srcOrd="0" destOrd="0" presId="urn:microsoft.com/office/officeart/2008/layout/VerticalCurvedList"/>
    <dgm:cxn modelId="{03C94FFE-761E-4ED5-A613-95A58159C901}" type="presParOf" srcId="{3C5907F1-F7F6-448C-9D05-D1682FA0F3EE}" destId="{81FA755B-13F0-4782-8465-E45721CC76A2}" srcOrd="5" destOrd="0" presId="urn:microsoft.com/office/officeart/2008/layout/VerticalCurvedList"/>
    <dgm:cxn modelId="{41012692-764F-4E57-BCF4-CF357F5D601A}" type="presParOf" srcId="{3C5907F1-F7F6-448C-9D05-D1682FA0F3EE}" destId="{B5CEDDF5-BD70-4C1E-9817-857EBDB48501}" srcOrd="6" destOrd="0" presId="urn:microsoft.com/office/officeart/2008/layout/VerticalCurvedList"/>
    <dgm:cxn modelId="{9B3FB0D4-EDED-4B6A-A346-7F7504547F64}" type="presParOf" srcId="{B5CEDDF5-BD70-4C1E-9817-857EBDB48501}" destId="{D862F589-D845-45E5-861C-E157D1EF686B}" srcOrd="0" destOrd="0" presId="urn:microsoft.com/office/officeart/2008/layout/VerticalCurvedList"/>
    <dgm:cxn modelId="{C3FC77BE-01E3-47C6-B563-A6E41758CE9D}" type="presParOf" srcId="{3C5907F1-F7F6-448C-9D05-D1682FA0F3EE}" destId="{AFA0D96D-7C99-4242-AC4D-ADA962243A48}" srcOrd="7" destOrd="0" presId="urn:microsoft.com/office/officeart/2008/layout/VerticalCurvedList"/>
    <dgm:cxn modelId="{47E89938-8FD5-4DFD-8619-D7D173BD911C}" type="presParOf" srcId="{3C5907F1-F7F6-448C-9D05-D1682FA0F3EE}" destId="{CD626A6C-C83E-47CB-9356-53A7B69628FF}" srcOrd="8" destOrd="0" presId="urn:microsoft.com/office/officeart/2008/layout/VerticalCurvedList"/>
    <dgm:cxn modelId="{764519B4-248B-4421-BCF7-C4C117C04EA5}" type="presParOf" srcId="{CD626A6C-C83E-47CB-9356-53A7B69628FF}" destId="{5F4A9519-6C10-4094-B130-491137196993}" srcOrd="0" destOrd="0" presId="urn:microsoft.com/office/officeart/2008/layout/VerticalCurvedList"/>
    <dgm:cxn modelId="{1DAA0FF2-E84E-4685-A1CD-B0C86CDECDED}" type="presParOf" srcId="{3C5907F1-F7F6-448C-9D05-D1682FA0F3EE}" destId="{9AFF8C64-A56A-430B-ACA9-9A16607F922F}" srcOrd="9" destOrd="0" presId="urn:microsoft.com/office/officeart/2008/layout/VerticalCurvedList"/>
    <dgm:cxn modelId="{E7425D32-1853-4AFF-A698-5F8ACEBFFE18}" type="presParOf" srcId="{3C5907F1-F7F6-448C-9D05-D1682FA0F3EE}" destId="{1298B161-D2EF-4721-AC87-F743D64B76B7}" srcOrd="10" destOrd="0" presId="urn:microsoft.com/office/officeart/2008/layout/VerticalCurvedList"/>
    <dgm:cxn modelId="{117DBD2C-7003-4311-A9A0-3E5C74914DF2}" type="presParOf" srcId="{1298B161-D2EF-4721-AC87-F743D64B76B7}"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D81954D1-72DE-4498-A230-37577AE66FF0}" type="pres">
      <dgm:prSet presAssocID="{93FCB457-DD25-4E59-9FAC-A35EAE74B16D}" presName="text_2" presStyleLbl="node1" presStyleIdx="1" presStyleCnt="5">
        <dgm:presLayoutVars>
          <dgm:bulletEnabled val="1"/>
        </dgm:presLayoutVars>
      </dgm:prSet>
      <dgm:spPr/>
      <dgm:t>
        <a:bodyPr/>
        <a:lstStyle/>
        <a:p>
          <a:endParaRPr lang="ru-RU"/>
        </a:p>
      </dgm:t>
    </dgm:pt>
    <dgm:pt modelId="{27C1A22F-C2CF-423A-AED9-D8BE552A3DF1}"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B7B414C7-A647-456D-828F-799FF9987032}" type="pres">
      <dgm:prSet presAssocID="{E7234B9D-F176-4FF7-B6A8-49E8FB6EAB26}" presName="text_3" presStyleLbl="node1" presStyleIdx="2" presStyleCnt="5">
        <dgm:presLayoutVars>
          <dgm:bulletEnabled val="1"/>
        </dgm:presLayoutVars>
      </dgm:prSet>
      <dgm:spPr/>
      <dgm:t>
        <a:bodyPr/>
        <a:lstStyle/>
        <a:p>
          <a:endParaRPr lang="ru-RU"/>
        </a:p>
      </dgm:t>
    </dgm:pt>
    <dgm:pt modelId="{40DDBFC1-DA3E-4B3C-83E9-A543AA2A5CFA}"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77A8AD71-3A1F-45D7-88F1-E4F7C2AF3420}" type="pres">
      <dgm:prSet presAssocID="{6BB6B64E-7754-4C18-9318-6D7EFFF222AE}" presName="text_4" presStyleLbl="node1" presStyleIdx="3" presStyleCnt="5">
        <dgm:presLayoutVars>
          <dgm:bulletEnabled val="1"/>
        </dgm:presLayoutVars>
      </dgm:prSet>
      <dgm:spPr/>
      <dgm:t>
        <a:bodyPr/>
        <a:lstStyle/>
        <a:p>
          <a:endParaRPr lang="ru-RU"/>
        </a:p>
      </dgm:t>
    </dgm:pt>
    <dgm:pt modelId="{6AC1CF9B-FF49-4320-8A97-8244C283F0FB}"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935C056B-8FE6-4E07-AD77-A4734A12A26C}" type="pres">
      <dgm:prSet presAssocID="{C06A8FA2-D30C-4849-8410-61A806FCA174}" presName="text_5" presStyleLbl="node1" presStyleIdx="4" presStyleCnt="5">
        <dgm:presLayoutVars>
          <dgm:bulletEnabled val="1"/>
        </dgm:presLayoutVars>
      </dgm:prSet>
      <dgm:spPr/>
      <dgm:t>
        <a:bodyPr/>
        <a:lstStyle/>
        <a:p>
          <a:endParaRPr lang="ru-RU"/>
        </a:p>
      </dgm:t>
    </dgm:pt>
    <dgm:pt modelId="{339F6080-017C-49D4-BC45-A5F8B866A1AD}"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4EB5C526-E160-4E38-BBE8-6C7D57CDE7D8}" type="presOf" srcId="{DF564EC1-DC2F-4D68-80F4-1E9FDB03C0E6}" destId="{55E2438F-1734-4032-AB68-B0AB513BC9F9}"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5C4FCBB3-A02B-4F7E-8ECF-00216B439EAA}" type="presOf" srcId="{32EE3959-02C6-4186-B821-D688805D6018}" destId="{97421859-61F3-4ADB-BE11-8358541F3E7C}"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21495643-F2ED-45F4-9114-17884027B91E}" type="presOf" srcId="{93FCB457-DD25-4E59-9FAC-A35EAE74B16D}" destId="{D81954D1-72DE-4498-A230-37577AE66FF0}" srcOrd="0" destOrd="0" presId="urn:microsoft.com/office/officeart/2008/layout/VerticalCurvedList"/>
    <dgm:cxn modelId="{8E145129-2E53-4013-9CEA-F35F53145598}" type="presOf" srcId="{6DFE02BC-B7A0-41C3-9441-B452FE9CF4C9}" destId="{C6F04542-44DA-4678-99FE-CFAACD3CDC99}" srcOrd="0" destOrd="0" presId="urn:microsoft.com/office/officeart/2008/layout/VerticalCurvedList"/>
    <dgm:cxn modelId="{5849B432-104A-4074-83F9-64AE91590932}" srcId="{DF564EC1-DC2F-4D68-80F4-1E9FDB03C0E6}" destId="{C06A8FA2-D30C-4849-8410-61A806FCA174}" srcOrd="4" destOrd="0" parTransId="{3CF0E62D-E357-4AC6-A41A-35CC76D42326}" sibTransId="{A632299E-ED55-4997-911E-A1184150DB08}"/>
    <dgm:cxn modelId="{A8958292-02A6-47C6-B2E1-DEB2D599B233}" srcId="{DF564EC1-DC2F-4D68-80F4-1E9FDB03C0E6}" destId="{6BB6B64E-7754-4C18-9318-6D7EFFF222AE}" srcOrd="3" destOrd="0" parTransId="{D67D95E9-0E94-4BA5-B191-40DDC48C7B67}" sibTransId="{31CB3798-D090-43E3-9BD9-6B0B5D507AC3}"/>
    <dgm:cxn modelId="{189C318D-2052-42F5-A803-FFEC99CB061D}" srcId="{DF564EC1-DC2F-4D68-80F4-1E9FDB03C0E6}" destId="{93FCB457-DD25-4E59-9FAC-A35EAE74B16D}" srcOrd="1" destOrd="0" parTransId="{EB2133D1-4F0C-4742-9E9E-1DFC611E661B}" sibTransId="{302B0540-A5B3-4DD0-8552-B8805B6AE5BB}"/>
    <dgm:cxn modelId="{A9267E1E-1BC3-4AE4-B459-1DEE78645828}" type="presOf" srcId="{6BB6B64E-7754-4C18-9318-6D7EFFF222AE}" destId="{77A8AD71-3A1F-45D7-88F1-E4F7C2AF3420}" srcOrd="0" destOrd="0" presId="urn:microsoft.com/office/officeart/2008/layout/VerticalCurvedList"/>
    <dgm:cxn modelId="{CEEC3F74-E329-41ED-B643-2DAAB31FEDE6}" type="presOf" srcId="{C06A8FA2-D30C-4849-8410-61A806FCA174}" destId="{935C056B-8FE6-4E07-AD77-A4734A12A26C}" srcOrd="0" destOrd="0" presId="urn:microsoft.com/office/officeart/2008/layout/VerticalCurvedList"/>
    <dgm:cxn modelId="{2A05A2E5-3240-4BAC-9CDC-56666DF074A1}" type="presOf" srcId="{E7234B9D-F176-4FF7-B6A8-49E8FB6EAB26}" destId="{B7B414C7-A647-456D-828F-799FF9987032}" srcOrd="0" destOrd="0" presId="urn:microsoft.com/office/officeart/2008/layout/VerticalCurvedList"/>
    <dgm:cxn modelId="{0725C623-17C0-4CB7-9312-A7197D303B75}" type="presParOf" srcId="{55E2438F-1734-4032-AB68-B0AB513BC9F9}" destId="{3C5907F1-F7F6-448C-9D05-D1682FA0F3EE}" srcOrd="0" destOrd="0" presId="urn:microsoft.com/office/officeart/2008/layout/VerticalCurvedList"/>
    <dgm:cxn modelId="{F574AE36-2743-4019-8F3D-14A924DAD7E2}" type="presParOf" srcId="{3C5907F1-F7F6-448C-9D05-D1682FA0F3EE}" destId="{727611C2-F8D2-4B9C-9EB8-343F66D47BAB}" srcOrd="0" destOrd="0" presId="urn:microsoft.com/office/officeart/2008/layout/VerticalCurvedList"/>
    <dgm:cxn modelId="{CE663B46-803E-4975-A450-15A4996DB760}" type="presParOf" srcId="{727611C2-F8D2-4B9C-9EB8-343F66D47BAB}" destId="{06C4F1D7-FF79-48DC-8943-C6BCD1826C3E}" srcOrd="0" destOrd="0" presId="urn:microsoft.com/office/officeart/2008/layout/VerticalCurvedList"/>
    <dgm:cxn modelId="{9C900066-39F2-444B-885F-D99C89F63FA3}" type="presParOf" srcId="{727611C2-F8D2-4B9C-9EB8-343F66D47BAB}" destId="{97421859-61F3-4ADB-BE11-8358541F3E7C}" srcOrd="1" destOrd="0" presId="urn:microsoft.com/office/officeart/2008/layout/VerticalCurvedList"/>
    <dgm:cxn modelId="{3C75B9B6-77B1-4A87-8A40-5F25CAC5DB2D}" type="presParOf" srcId="{727611C2-F8D2-4B9C-9EB8-343F66D47BAB}" destId="{10C42C7A-6071-4AB4-AF76-7CA5EAC78C27}" srcOrd="2" destOrd="0" presId="urn:microsoft.com/office/officeart/2008/layout/VerticalCurvedList"/>
    <dgm:cxn modelId="{D91523FD-F096-4A23-9899-34A22079B993}" type="presParOf" srcId="{727611C2-F8D2-4B9C-9EB8-343F66D47BAB}" destId="{7AF3F611-FEC9-4215-B204-50663EF68A23}" srcOrd="3" destOrd="0" presId="urn:microsoft.com/office/officeart/2008/layout/VerticalCurvedList"/>
    <dgm:cxn modelId="{FBA0AAD9-69D0-4A84-A669-5ACEABBF5E22}" type="presParOf" srcId="{3C5907F1-F7F6-448C-9D05-D1682FA0F3EE}" destId="{C6F04542-44DA-4678-99FE-CFAACD3CDC99}" srcOrd="1" destOrd="0" presId="urn:microsoft.com/office/officeart/2008/layout/VerticalCurvedList"/>
    <dgm:cxn modelId="{E836D4AE-CF33-4C80-A008-E77ACFBBE9B8}" type="presParOf" srcId="{3C5907F1-F7F6-448C-9D05-D1682FA0F3EE}" destId="{ABCDB41F-9EAA-4A35-8889-6D6628439B43}" srcOrd="2" destOrd="0" presId="urn:microsoft.com/office/officeart/2008/layout/VerticalCurvedList"/>
    <dgm:cxn modelId="{62767078-F4A7-4E44-B4DC-47076243D9D2}" type="presParOf" srcId="{ABCDB41F-9EAA-4A35-8889-6D6628439B43}" destId="{310A5319-B654-4390-B7A4-5AA1288BA988}" srcOrd="0" destOrd="0" presId="urn:microsoft.com/office/officeart/2008/layout/VerticalCurvedList"/>
    <dgm:cxn modelId="{60C4B16F-E7FA-4E18-A592-B19D2BD3F409}" type="presParOf" srcId="{3C5907F1-F7F6-448C-9D05-D1682FA0F3EE}" destId="{D81954D1-72DE-4498-A230-37577AE66FF0}" srcOrd="3" destOrd="0" presId="urn:microsoft.com/office/officeart/2008/layout/VerticalCurvedList"/>
    <dgm:cxn modelId="{2FC99653-C1D6-4AF8-AB3D-E14046C815BE}" type="presParOf" srcId="{3C5907F1-F7F6-448C-9D05-D1682FA0F3EE}" destId="{27C1A22F-C2CF-423A-AED9-D8BE552A3DF1}" srcOrd="4" destOrd="0" presId="urn:microsoft.com/office/officeart/2008/layout/VerticalCurvedList"/>
    <dgm:cxn modelId="{2D0E2779-A4F2-4D48-A4F1-866AB252C57B}" type="presParOf" srcId="{27C1A22F-C2CF-423A-AED9-D8BE552A3DF1}" destId="{063DA064-BD3C-4A70-87D9-C5776CBBF64C}" srcOrd="0" destOrd="0" presId="urn:microsoft.com/office/officeart/2008/layout/VerticalCurvedList"/>
    <dgm:cxn modelId="{CBD01FD9-14E2-4E02-A3CE-41E695C45A86}" type="presParOf" srcId="{3C5907F1-F7F6-448C-9D05-D1682FA0F3EE}" destId="{B7B414C7-A647-456D-828F-799FF9987032}" srcOrd="5" destOrd="0" presId="urn:microsoft.com/office/officeart/2008/layout/VerticalCurvedList"/>
    <dgm:cxn modelId="{9F76C674-AC64-4E64-948C-258EA39EA05F}" type="presParOf" srcId="{3C5907F1-F7F6-448C-9D05-D1682FA0F3EE}" destId="{40DDBFC1-DA3E-4B3C-83E9-A543AA2A5CFA}" srcOrd="6" destOrd="0" presId="urn:microsoft.com/office/officeart/2008/layout/VerticalCurvedList"/>
    <dgm:cxn modelId="{EA72B328-2741-40C1-B5E5-CCAAC53CC926}" type="presParOf" srcId="{40DDBFC1-DA3E-4B3C-83E9-A543AA2A5CFA}" destId="{D862F589-D845-45E5-861C-E157D1EF686B}" srcOrd="0" destOrd="0" presId="urn:microsoft.com/office/officeart/2008/layout/VerticalCurvedList"/>
    <dgm:cxn modelId="{68A727A6-9530-4F55-AC0F-7D8DA196BC78}" type="presParOf" srcId="{3C5907F1-F7F6-448C-9D05-D1682FA0F3EE}" destId="{77A8AD71-3A1F-45D7-88F1-E4F7C2AF3420}" srcOrd="7" destOrd="0" presId="urn:microsoft.com/office/officeart/2008/layout/VerticalCurvedList"/>
    <dgm:cxn modelId="{9BDDB735-1D93-44D5-9934-5AD612891F40}" type="presParOf" srcId="{3C5907F1-F7F6-448C-9D05-D1682FA0F3EE}" destId="{6AC1CF9B-FF49-4320-8A97-8244C283F0FB}" srcOrd="8" destOrd="0" presId="urn:microsoft.com/office/officeart/2008/layout/VerticalCurvedList"/>
    <dgm:cxn modelId="{9ED3EAC0-18B5-4833-B7F2-303DB372F613}" type="presParOf" srcId="{6AC1CF9B-FF49-4320-8A97-8244C283F0FB}" destId="{5F4A9519-6C10-4094-B130-491137196993}" srcOrd="0" destOrd="0" presId="urn:microsoft.com/office/officeart/2008/layout/VerticalCurvedList"/>
    <dgm:cxn modelId="{2FEAD605-64A5-4BFA-8375-73328848B5E8}" type="presParOf" srcId="{3C5907F1-F7F6-448C-9D05-D1682FA0F3EE}" destId="{935C056B-8FE6-4E07-AD77-A4734A12A26C}" srcOrd="9" destOrd="0" presId="urn:microsoft.com/office/officeart/2008/layout/VerticalCurvedList"/>
    <dgm:cxn modelId="{D68049A6-4412-4B86-85AC-88368D80C1A2}" type="presParOf" srcId="{3C5907F1-F7F6-448C-9D05-D1682FA0F3EE}" destId="{339F6080-017C-49D4-BC45-A5F8B866A1AD}" srcOrd="10" destOrd="0" presId="urn:microsoft.com/office/officeart/2008/layout/VerticalCurvedList"/>
    <dgm:cxn modelId="{53400ACC-03B7-4B12-8C05-65C3590B2E0C}" type="presParOf" srcId="{339F6080-017C-49D4-BC45-A5F8B866A1AD}"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ПРОВЕДЕНИЮ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EFB8D58B-FB31-4F85-8FEC-112F248D09CB}" type="pres">
      <dgm:prSet presAssocID="{93FCB457-DD25-4E59-9FAC-A35EAE74B16D}" presName="text_2" presStyleLbl="node1" presStyleIdx="1" presStyleCnt="5">
        <dgm:presLayoutVars>
          <dgm:bulletEnabled val="1"/>
        </dgm:presLayoutVars>
      </dgm:prSet>
      <dgm:spPr/>
      <dgm:t>
        <a:bodyPr/>
        <a:lstStyle/>
        <a:p>
          <a:endParaRPr lang="ru-RU"/>
        </a:p>
      </dgm:t>
    </dgm:pt>
    <dgm:pt modelId="{3EA96F69-DC44-4809-9ECB-4342A68B9284}"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7AB88661-E3F7-4118-923C-16288DC6ADE7}" type="pres">
      <dgm:prSet presAssocID="{E7234B9D-F176-4FF7-B6A8-49E8FB6EAB26}" presName="text_3" presStyleLbl="node1" presStyleIdx="2" presStyleCnt="5">
        <dgm:presLayoutVars>
          <dgm:bulletEnabled val="1"/>
        </dgm:presLayoutVars>
      </dgm:prSet>
      <dgm:spPr/>
      <dgm:t>
        <a:bodyPr/>
        <a:lstStyle/>
        <a:p>
          <a:endParaRPr lang="ru-RU"/>
        </a:p>
      </dgm:t>
    </dgm:pt>
    <dgm:pt modelId="{046B56D9-AEA6-425A-8B10-A8E7E409C733}"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7FFEB597-C891-4D43-B9DE-068971E1E108}" type="pres">
      <dgm:prSet presAssocID="{6BB6B64E-7754-4C18-9318-6D7EFFF222AE}" presName="text_4" presStyleLbl="node1" presStyleIdx="3" presStyleCnt="5">
        <dgm:presLayoutVars>
          <dgm:bulletEnabled val="1"/>
        </dgm:presLayoutVars>
      </dgm:prSet>
      <dgm:spPr/>
      <dgm:t>
        <a:bodyPr/>
        <a:lstStyle/>
        <a:p>
          <a:endParaRPr lang="ru-RU"/>
        </a:p>
      </dgm:t>
    </dgm:pt>
    <dgm:pt modelId="{DCC70256-879D-40E1-AE68-9A94E4201E9F}"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6F9474C8-A0C3-42B5-B9EE-8697DE5A8599}" type="pres">
      <dgm:prSet presAssocID="{C06A8FA2-D30C-4849-8410-61A806FCA174}" presName="text_5" presStyleLbl="node1" presStyleIdx="4" presStyleCnt="5">
        <dgm:presLayoutVars>
          <dgm:bulletEnabled val="1"/>
        </dgm:presLayoutVars>
      </dgm:prSet>
      <dgm:spPr/>
      <dgm:t>
        <a:bodyPr/>
        <a:lstStyle/>
        <a:p>
          <a:endParaRPr lang="ru-RU"/>
        </a:p>
      </dgm:t>
    </dgm:pt>
    <dgm:pt modelId="{A6A69085-B52F-4589-9155-28729B244824}"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189C318D-2052-42F5-A803-FFEC99CB061D}" srcId="{DF564EC1-DC2F-4D68-80F4-1E9FDB03C0E6}" destId="{93FCB457-DD25-4E59-9FAC-A35EAE74B16D}" srcOrd="1" destOrd="0" parTransId="{EB2133D1-4F0C-4742-9E9E-1DFC611E661B}" sibTransId="{302B0540-A5B3-4DD0-8552-B8805B6AE5BB}"/>
    <dgm:cxn modelId="{218BC468-5F36-4BB5-9967-2396F3134C72}" srcId="{DF564EC1-DC2F-4D68-80F4-1E9FDB03C0E6}" destId="{E7234B9D-F176-4FF7-B6A8-49E8FB6EAB26}" srcOrd="2" destOrd="0" parTransId="{97851F65-98F2-4FCF-B933-1D92CE7FE9EC}" sibTransId="{51678C53-20A1-4AAA-90F7-43319B6F5698}"/>
    <dgm:cxn modelId="{1B01F2E3-388F-474A-BF19-AF03FE1FEFFC}" type="presOf" srcId="{6BB6B64E-7754-4C18-9318-6D7EFFF222AE}" destId="{7FFEB597-C891-4D43-B9DE-068971E1E108}" srcOrd="0" destOrd="0" presId="urn:microsoft.com/office/officeart/2008/layout/VerticalCurvedList"/>
    <dgm:cxn modelId="{66A1F597-2480-4D4A-A134-357ADB6974AE}" type="presOf" srcId="{93FCB457-DD25-4E59-9FAC-A35EAE74B16D}" destId="{EFB8D58B-FB31-4F85-8FEC-112F248D09CB}" srcOrd="0" destOrd="0" presId="urn:microsoft.com/office/officeart/2008/layout/VerticalCurvedList"/>
    <dgm:cxn modelId="{F08B9B87-C08C-4F06-8B89-4446777433E9}" type="presOf" srcId="{E7234B9D-F176-4FF7-B6A8-49E8FB6EAB26}" destId="{7AB88661-E3F7-4118-923C-16288DC6ADE7}" srcOrd="0" destOrd="0" presId="urn:microsoft.com/office/officeart/2008/layout/VerticalCurvedList"/>
    <dgm:cxn modelId="{5849B432-104A-4074-83F9-64AE91590932}" srcId="{DF564EC1-DC2F-4D68-80F4-1E9FDB03C0E6}" destId="{C06A8FA2-D30C-4849-8410-61A806FCA174}" srcOrd="4" destOrd="0" parTransId="{3CF0E62D-E357-4AC6-A41A-35CC76D42326}" sibTransId="{A632299E-ED55-4997-911E-A1184150DB08}"/>
    <dgm:cxn modelId="{EC65DEE0-BCEA-4F55-B758-BF030B862A22}" type="presOf" srcId="{C06A8FA2-D30C-4849-8410-61A806FCA174}" destId="{6F9474C8-A0C3-42B5-B9EE-8697DE5A8599}"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34E76899-44CF-4480-B9C1-D2ECAD072A18}" type="presOf" srcId="{6DFE02BC-B7A0-41C3-9441-B452FE9CF4C9}" destId="{C6F04542-44DA-4678-99FE-CFAACD3CDC99}" srcOrd="0" destOrd="0" presId="urn:microsoft.com/office/officeart/2008/layout/VerticalCurvedList"/>
    <dgm:cxn modelId="{2EA6D5A4-88DE-405A-AF33-D63EC822ECCE}" type="presOf" srcId="{DF564EC1-DC2F-4D68-80F4-1E9FDB03C0E6}" destId="{55E2438F-1734-4032-AB68-B0AB513BC9F9}" srcOrd="0" destOrd="0" presId="urn:microsoft.com/office/officeart/2008/layout/VerticalCurvedList"/>
    <dgm:cxn modelId="{A8958292-02A6-47C6-B2E1-DEB2D599B233}" srcId="{DF564EC1-DC2F-4D68-80F4-1E9FDB03C0E6}" destId="{6BB6B64E-7754-4C18-9318-6D7EFFF222AE}" srcOrd="3" destOrd="0" parTransId="{D67D95E9-0E94-4BA5-B191-40DDC48C7B67}" sibTransId="{31CB3798-D090-43E3-9BD9-6B0B5D507AC3}"/>
    <dgm:cxn modelId="{AF066A27-79D3-4342-BC19-4437CED1E56C}" type="presOf" srcId="{32EE3959-02C6-4186-B821-D688805D6018}" destId="{97421859-61F3-4ADB-BE11-8358541F3E7C}" srcOrd="0" destOrd="0" presId="urn:microsoft.com/office/officeart/2008/layout/VerticalCurvedList"/>
    <dgm:cxn modelId="{3B8A3980-56FB-41D2-8264-AE21230D3F9E}" type="presParOf" srcId="{55E2438F-1734-4032-AB68-B0AB513BC9F9}" destId="{3C5907F1-F7F6-448C-9D05-D1682FA0F3EE}" srcOrd="0" destOrd="0" presId="urn:microsoft.com/office/officeart/2008/layout/VerticalCurvedList"/>
    <dgm:cxn modelId="{59D6BC9D-3AD3-4484-9465-C0C8D7560573}" type="presParOf" srcId="{3C5907F1-F7F6-448C-9D05-D1682FA0F3EE}" destId="{727611C2-F8D2-4B9C-9EB8-343F66D47BAB}" srcOrd="0" destOrd="0" presId="urn:microsoft.com/office/officeart/2008/layout/VerticalCurvedList"/>
    <dgm:cxn modelId="{FB8C176A-8220-4C85-ADC9-3BDC61FBB094}" type="presParOf" srcId="{727611C2-F8D2-4B9C-9EB8-343F66D47BAB}" destId="{06C4F1D7-FF79-48DC-8943-C6BCD1826C3E}" srcOrd="0" destOrd="0" presId="urn:microsoft.com/office/officeart/2008/layout/VerticalCurvedList"/>
    <dgm:cxn modelId="{B56F8245-10E8-4302-9F78-B21033D64A83}" type="presParOf" srcId="{727611C2-F8D2-4B9C-9EB8-343F66D47BAB}" destId="{97421859-61F3-4ADB-BE11-8358541F3E7C}" srcOrd="1" destOrd="0" presId="urn:microsoft.com/office/officeart/2008/layout/VerticalCurvedList"/>
    <dgm:cxn modelId="{23842D4F-AAF4-41B2-8191-89232C11893D}" type="presParOf" srcId="{727611C2-F8D2-4B9C-9EB8-343F66D47BAB}" destId="{10C42C7A-6071-4AB4-AF76-7CA5EAC78C27}" srcOrd="2" destOrd="0" presId="urn:microsoft.com/office/officeart/2008/layout/VerticalCurvedList"/>
    <dgm:cxn modelId="{7600C8FD-5F3E-45A2-80F5-F55BC9FAD09F}" type="presParOf" srcId="{727611C2-F8D2-4B9C-9EB8-343F66D47BAB}" destId="{7AF3F611-FEC9-4215-B204-50663EF68A23}" srcOrd="3" destOrd="0" presId="urn:microsoft.com/office/officeart/2008/layout/VerticalCurvedList"/>
    <dgm:cxn modelId="{1B04542A-623F-4467-BFD5-5F6CC4A5FCAC}" type="presParOf" srcId="{3C5907F1-F7F6-448C-9D05-D1682FA0F3EE}" destId="{C6F04542-44DA-4678-99FE-CFAACD3CDC99}" srcOrd="1" destOrd="0" presId="urn:microsoft.com/office/officeart/2008/layout/VerticalCurvedList"/>
    <dgm:cxn modelId="{872BB36E-B9D5-4B35-AB1F-0F00A9740B31}" type="presParOf" srcId="{3C5907F1-F7F6-448C-9D05-D1682FA0F3EE}" destId="{ABCDB41F-9EAA-4A35-8889-6D6628439B43}" srcOrd="2" destOrd="0" presId="urn:microsoft.com/office/officeart/2008/layout/VerticalCurvedList"/>
    <dgm:cxn modelId="{3B472980-E1A2-480E-A7AA-84BB3C263B04}" type="presParOf" srcId="{ABCDB41F-9EAA-4A35-8889-6D6628439B43}" destId="{310A5319-B654-4390-B7A4-5AA1288BA988}" srcOrd="0" destOrd="0" presId="urn:microsoft.com/office/officeart/2008/layout/VerticalCurvedList"/>
    <dgm:cxn modelId="{84309318-FF2A-4D1B-BC14-FA00AB9AE4A9}" type="presParOf" srcId="{3C5907F1-F7F6-448C-9D05-D1682FA0F3EE}" destId="{EFB8D58B-FB31-4F85-8FEC-112F248D09CB}" srcOrd="3" destOrd="0" presId="urn:microsoft.com/office/officeart/2008/layout/VerticalCurvedList"/>
    <dgm:cxn modelId="{9F2660FE-2564-4A96-936E-355F7F87D596}" type="presParOf" srcId="{3C5907F1-F7F6-448C-9D05-D1682FA0F3EE}" destId="{3EA96F69-DC44-4809-9ECB-4342A68B9284}" srcOrd="4" destOrd="0" presId="urn:microsoft.com/office/officeart/2008/layout/VerticalCurvedList"/>
    <dgm:cxn modelId="{912734D2-3B2E-4C7B-A7E7-490975FD3CA2}" type="presParOf" srcId="{3EA96F69-DC44-4809-9ECB-4342A68B9284}" destId="{063DA064-BD3C-4A70-87D9-C5776CBBF64C}" srcOrd="0" destOrd="0" presId="urn:microsoft.com/office/officeart/2008/layout/VerticalCurvedList"/>
    <dgm:cxn modelId="{355198BD-CB41-46A9-95D1-B2B0A565D26F}" type="presParOf" srcId="{3C5907F1-F7F6-448C-9D05-D1682FA0F3EE}" destId="{7AB88661-E3F7-4118-923C-16288DC6ADE7}" srcOrd="5" destOrd="0" presId="urn:microsoft.com/office/officeart/2008/layout/VerticalCurvedList"/>
    <dgm:cxn modelId="{AC134AD4-2DBB-4B44-A07B-75CAA0936B89}" type="presParOf" srcId="{3C5907F1-F7F6-448C-9D05-D1682FA0F3EE}" destId="{046B56D9-AEA6-425A-8B10-A8E7E409C733}" srcOrd="6" destOrd="0" presId="urn:microsoft.com/office/officeart/2008/layout/VerticalCurvedList"/>
    <dgm:cxn modelId="{6E987B06-6C24-4603-A9CF-26ABD46587FD}" type="presParOf" srcId="{046B56D9-AEA6-425A-8B10-A8E7E409C733}" destId="{D862F589-D845-45E5-861C-E157D1EF686B}" srcOrd="0" destOrd="0" presId="urn:microsoft.com/office/officeart/2008/layout/VerticalCurvedList"/>
    <dgm:cxn modelId="{1DAF85BC-8AC0-4521-8A95-5C6523EE8969}" type="presParOf" srcId="{3C5907F1-F7F6-448C-9D05-D1682FA0F3EE}" destId="{7FFEB597-C891-4D43-B9DE-068971E1E108}" srcOrd="7" destOrd="0" presId="urn:microsoft.com/office/officeart/2008/layout/VerticalCurvedList"/>
    <dgm:cxn modelId="{DE02A2F1-BF26-42B4-8CA9-4EBF78BC139C}" type="presParOf" srcId="{3C5907F1-F7F6-448C-9D05-D1682FA0F3EE}" destId="{DCC70256-879D-40E1-AE68-9A94E4201E9F}" srcOrd="8" destOrd="0" presId="urn:microsoft.com/office/officeart/2008/layout/VerticalCurvedList"/>
    <dgm:cxn modelId="{ED22AEEC-4DB1-4CFF-97CB-0030D22B965B}" type="presParOf" srcId="{DCC70256-879D-40E1-AE68-9A94E4201E9F}" destId="{5F4A9519-6C10-4094-B130-491137196993}" srcOrd="0" destOrd="0" presId="urn:microsoft.com/office/officeart/2008/layout/VerticalCurvedList"/>
    <dgm:cxn modelId="{6BD5C773-FABC-4FB7-947C-B54E63ED1606}" type="presParOf" srcId="{3C5907F1-F7F6-448C-9D05-D1682FA0F3EE}" destId="{6F9474C8-A0C3-42B5-B9EE-8697DE5A8599}" srcOrd="9" destOrd="0" presId="urn:microsoft.com/office/officeart/2008/layout/VerticalCurvedList"/>
    <dgm:cxn modelId="{B37C80B8-7F59-4452-B1AC-3D764C60348C}" type="presParOf" srcId="{3C5907F1-F7F6-448C-9D05-D1682FA0F3EE}" destId="{A6A69085-B52F-4589-9155-28729B244824}" srcOrd="10" destOrd="0" presId="urn:microsoft.com/office/officeart/2008/layout/VerticalCurvedList"/>
    <dgm:cxn modelId="{8D233452-C3F6-4C6B-A64B-F59567E29832}" type="presParOf" srcId="{A6A69085-B52F-4589-9155-28729B244824}"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К ПРОВЕДЕНИЮ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888495D7-8F6C-4DB1-8AD1-759D27B46287}">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ПРОВЕДЕНИЕ ОГЭ В АУДИТОРИИ</a:t>
          </a:r>
        </a:p>
      </dgm:t>
    </dgm:pt>
    <dgm:pt modelId="{0B2156CE-DF4D-40BD-AA62-D70FDB9933D4}" type="parTrans" cxnId="{6583A194-8EC2-4A21-8627-E8D68B14F49C}">
      <dgm:prSet/>
      <dgm:spPr/>
      <dgm:t>
        <a:bodyPr/>
        <a:lstStyle/>
        <a:p>
          <a:endParaRPr lang="ru-RU" dirty="0"/>
        </a:p>
      </dgm:t>
    </dgm:pt>
    <dgm:pt modelId="{E9678E1F-A70C-4A91-B5C0-7DF478EA1B13}" type="sibTrans" cxnId="{6583A194-8EC2-4A21-8627-E8D68B14F49C}">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6"/>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6"/>
      <dgm:spPr/>
    </dgm:pt>
    <dgm:pt modelId="{7AF3F611-FEC9-4215-B204-50663EF68A23}" type="pres">
      <dgm:prSet presAssocID="{DF564EC1-DC2F-4D68-80F4-1E9FDB03C0E6}" presName="dstNode" presStyleLbl="node1" presStyleIdx="0" presStyleCnt="6"/>
      <dgm:spPr/>
    </dgm:pt>
    <dgm:pt modelId="{C6F04542-44DA-4678-99FE-CFAACD3CDC99}" type="pres">
      <dgm:prSet presAssocID="{6DFE02BC-B7A0-41C3-9441-B452FE9CF4C9}" presName="text_1" presStyleLbl="node1" presStyleIdx="0" presStyleCnt="6">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6"/>
      <dgm:spPr/>
    </dgm:pt>
    <dgm:pt modelId="{2F1EA952-7672-4348-B59D-E28739816DF9}" type="pres">
      <dgm:prSet presAssocID="{888495D7-8F6C-4DB1-8AD1-759D27B46287}" presName="text_2" presStyleLbl="node1" presStyleIdx="1" presStyleCnt="6">
        <dgm:presLayoutVars>
          <dgm:bulletEnabled val="1"/>
        </dgm:presLayoutVars>
      </dgm:prSet>
      <dgm:spPr/>
      <dgm:t>
        <a:bodyPr/>
        <a:lstStyle/>
        <a:p>
          <a:endParaRPr lang="ru-RU"/>
        </a:p>
      </dgm:t>
    </dgm:pt>
    <dgm:pt modelId="{79F8CCD6-5F35-44C1-AEE7-6EABFE13510F}" type="pres">
      <dgm:prSet presAssocID="{888495D7-8F6C-4DB1-8AD1-759D27B46287}" presName="accent_2" presStyleCnt="0"/>
      <dgm:spPr/>
    </dgm:pt>
    <dgm:pt modelId="{5C89DB57-B4BD-4D28-A241-E3F7E01C505F}" type="pres">
      <dgm:prSet presAssocID="{888495D7-8F6C-4DB1-8AD1-759D27B46287}" presName="accentRepeatNode" presStyleLbl="solidFgAcc1" presStyleIdx="1" presStyleCnt="6"/>
      <dgm:spPr/>
    </dgm:pt>
    <dgm:pt modelId="{529D69AA-EC67-44DA-83AD-EDBCD1337002}" type="pres">
      <dgm:prSet presAssocID="{93FCB457-DD25-4E59-9FAC-A35EAE74B16D}" presName="text_3" presStyleLbl="node1" presStyleIdx="2" presStyleCnt="6">
        <dgm:presLayoutVars>
          <dgm:bulletEnabled val="1"/>
        </dgm:presLayoutVars>
      </dgm:prSet>
      <dgm:spPr/>
      <dgm:t>
        <a:bodyPr/>
        <a:lstStyle/>
        <a:p>
          <a:endParaRPr lang="ru-RU"/>
        </a:p>
      </dgm:t>
    </dgm:pt>
    <dgm:pt modelId="{107D396B-600D-4EE5-8DDC-290386F48403}" type="pres">
      <dgm:prSet presAssocID="{93FCB457-DD25-4E59-9FAC-A35EAE74B16D}" presName="accent_3" presStyleCnt="0"/>
      <dgm:spPr/>
    </dgm:pt>
    <dgm:pt modelId="{063DA064-BD3C-4A70-87D9-C5776CBBF64C}" type="pres">
      <dgm:prSet presAssocID="{93FCB457-DD25-4E59-9FAC-A35EAE74B16D}" presName="accentRepeatNode" presStyleLbl="solidFgAcc1" presStyleIdx="2" presStyleCnt="6"/>
      <dgm:spPr/>
    </dgm:pt>
    <dgm:pt modelId="{5EAF3845-6532-4194-9B5E-118538C16046}" type="pres">
      <dgm:prSet presAssocID="{E7234B9D-F176-4FF7-B6A8-49E8FB6EAB26}" presName="text_4" presStyleLbl="node1" presStyleIdx="3" presStyleCnt="6">
        <dgm:presLayoutVars>
          <dgm:bulletEnabled val="1"/>
        </dgm:presLayoutVars>
      </dgm:prSet>
      <dgm:spPr/>
      <dgm:t>
        <a:bodyPr/>
        <a:lstStyle/>
        <a:p>
          <a:endParaRPr lang="ru-RU"/>
        </a:p>
      </dgm:t>
    </dgm:pt>
    <dgm:pt modelId="{2EF7860F-0469-4956-945A-239352A416F0}" type="pres">
      <dgm:prSet presAssocID="{E7234B9D-F176-4FF7-B6A8-49E8FB6EAB26}" presName="accent_4" presStyleCnt="0"/>
      <dgm:spPr/>
    </dgm:pt>
    <dgm:pt modelId="{D862F589-D845-45E5-861C-E157D1EF686B}" type="pres">
      <dgm:prSet presAssocID="{E7234B9D-F176-4FF7-B6A8-49E8FB6EAB26}" presName="accentRepeatNode" presStyleLbl="solidFgAcc1" presStyleIdx="3" presStyleCnt="6"/>
      <dgm:spPr/>
    </dgm:pt>
    <dgm:pt modelId="{7FF42C36-BAB8-464F-A249-E04174936EA2}" type="pres">
      <dgm:prSet presAssocID="{6BB6B64E-7754-4C18-9318-6D7EFFF222AE}" presName="text_5" presStyleLbl="node1" presStyleIdx="4" presStyleCnt="6">
        <dgm:presLayoutVars>
          <dgm:bulletEnabled val="1"/>
        </dgm:presLayoutVars>
      </dgm:prSet>
      <dgm:spPr/>
      <dgm:t>
        <a:bodyPr/>
        <a:lstStyle/>
        <a:p>
          <a:endParaRPr lang="ru-RU"/>
        </a:p>
      </dgm:t>
    </dgm:pt>
    <dgm:pt modelId="{5C52B24D-8A84-4F2C-83B7-A19DF52545AC}" type="pres">
      <dgm:prSet presAssocID="{6BB6B64E-7754-4C18-9318-6D7EFFF222AE}" presName="accent_5" presStyleCnt="0"/>
      <dgm:spPr/>
    </dgm:pt>
    <dgm:pt modelId="{5F4A9519-6C10-4094-B130-491137196993}" type="pres">
      <dgm:prSet presAssocID="{6BB6B64E-7754-4C18-9318-6D7EFFF222AE}" presName="accentRepeatNode" presStyleLbl="solidFgAcc1" presStyleIdx="4" presStyleCnt="6"/>
      <dgm:spPr/>
    </dgm:pt>
    <dgm:pt modelId="{5A42842F-49B9-438B-A7D4-F2F4F30DA920}" type="pres">
      <dgm:prSet presAssocID="{C06A8FA2-D30C-4849-8410-61A806FCA174}" presName="text_6" presStyleLbl="node1" presStyleIdx="5" presStyleCnt="6">
        <dgm:presLayoutVars>
          <dgm:bulletEnabled val="1"/>
        </dgm:presLayoutVars>
      </dgm:prSet>
      <dgm:spPr/>
      <dgm:t>
        <a:bodyPr/>
        <a:lstStyle/>
        <a:p>
          <a:endParaRPr lang="ru-RU"/>
        </a:p>
      </dgm:t>
    </dgm:pt>
    <dgm:pt modelId="{124D4DCA-F832-4BD5-88DB-666F78A3DB27}" type="pres">
      <dgm:prSet presAssocID="{C06A8FA2-D30C-4849-8410-61A806FCA174}" presName="accent_6" presStyleCnt="0"/>
      <dgm:spPr/>
    </dgm:pt>
    <dgm:pt modelId="{4DB7DFEA-F4F9-4E02-8C2E-087EA2BD845F}" type="pres">
      <dgm:prSet presAssocID="{C06A8FA2-D30C-4849-8410-61A806FCA174}" presName="accentRepeatNode" presStyleLbl="solidFgAcc1" presStyleIdx="5" presStyleCnt="6"/>
      <dgm:spPr/>
    </dgm:pt>
  </dgm:ptLst>
  <dgm:cxnLst>
    <dgm:cxn modelId="{189C318D-2052-42F5-A803-FFEC99CB061D}" srcId="{DF564EC1-DC2F-4D68-80F4-1E9FDB03C0E6}" destId="{93FCB457-DD25-4E59-9FAC-A35EAE74B16D}" srcOrd="2" destOrd="0" parTransId="{EB2133D1-4F0C-4742-9E9E-1DFC611E661B}" sibTransId="{302B0540-A5B3-4DD0-8552-B8805B6AE5BB}"/>
    <dgm:cxn modelId="{218BC468-5F36-4BB5-9967-2396F3134C72}" srcId="{DF564EC1-DC2F-4D68-80F4-1E9FDB03C0E6}" destId="{E7234B9D-F176-4FF7-B6A8-49E8FB6EAB26}" srcOrd="3" destOrd="0" parTransId="{97851F65-98F2-4FCF-B933-1D92CE7FE9EC}" sibTransId="{51678C53-20A1-4AAA-90F7-43319B6F5698}"/>
    <dgm:cxn modelId="{2E54557A-8F2D-4541-BAC8-F54756F652B1}" type="presOf" srcId="{32EE3959-02C6-4186-B821-D688805D6018}" destId="{97421859-61F3-4ADB-BE11-8358541F3E7C}" srcOrd="0" destOrd="0" presId="urn:microsoft.com/office/officeart/2008/layout/VerticalCurvedList"/>
    <dgm:cxn modelId="{5849B432-104A-4074-83F9-64AE91590932}" srcId="{DF564EC1-DC2F-4D68-80F4-1E9FDB03C0E6}" destId="{C06A8FA2-D30C-4849-8410-61A806FCA174}" srcOrd="5" destOrd="0" parTransId="{3CF0E62D-E357-4AC6-A41A-35CC76D42326}" sibTransId="{A632299E-ED55-4997-911E-A1184150DB08}"/>
    <dgm:cxn modelId="{23839BA3-C7C5-4BA8-823B-7BAC8E0C130E}" type="presOf" srcId="{6DFE02BC-B7A0-41C3-9441-B452FE9CF4C9}" destId="{C6F04542-44DA-4678-99FE-CFAACD3CDC99}" srcOrd="0" destOrd="0" presId="urn:microsoft.com/office/officeart/2008/layout/VerticalCurvedList"/>
    <dgm:cxn modelId="{6583A194-8EC2-4A21-8627-E8D68B14F49C}" srcId="{DF564EC1-DC2F-4D68-80F4-1E9FDB03C0E6}" destId="{888495D7-8F6C-4DB1-8AD1-759D27B46287}" srcOrd="1" destOrd="0" parTransId="{0B2156CE-DF4D-40BD-AA62-D70FDB9933D4}" sibTransId="{E9678E1F-A70C-4A91-B5C0-7DF478EA1B13}"/>
    <dgm:cxn modelId="{9A2EDB54-851D-4F5E-B5EB-D84C6D5D42A6}" type="presOf" srcId="{DF564EC1-DC2F-4D68-80F4-1E9FDB03C0E6}" destId="{55E2438F-1734-4032-AB68-B0AB513BC9F9}" srcOrd="0" destOrd="0" presId="urn:microsoft.com/office/officeart/2008/layout/VerticalCurvedList"/>
    <dgm:cxn modelId="{EE4B80C9-9FCF-4603-9C40-26DC2FE2CB41}" type="presOf" srcId="{888495D7-8F6C-4DB1-8AD1-759D27B46287}" destId="{2F1EA952-7672-4348-B59D-E28739816DF9}"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32A614EC-6F90-4489-886D-72FC39E79CE0}" type="presOf" srcId="{6BB6B64E-7754-4C18-9318-6D7EFFF222AE}" destId="{7FF42C36-BAB8-464F-A249-E04174936EA2}" srcOrd="0" destOrd="0" presId="urn:microsoft.com/office/officeart/2008/layout/VerticalCurvedList"/>
    <dgm:cxn modelId="{013E018B-163E-48FF-A102-F81CF98D6324}" type="presOf" srcId="{93FCB457-DD25-4E59-9FAC-A35EAE74B16D}" destId="{529D69AA-EC67-44DA-83AD-EDBCD1337002}" srcOrd="0" destOrd="0" presId="urn:microsoft.com/office/officeart/2008/layout/VerticalCurvedList"/>
    <dgm:cxn modelId="{A64836EE-9FBA-4174-AF18-44536D0E9BE1}" type="presOf" srcId="{C06A8FA2-D30C-4849-8410-61A806FCA174}" destId="{5A42842F-49B9-438B-A7D4-F2F4F30DA920}" srcOrd="0" destOrd="0" presId="urn:microsoft.com/office/officeart/2008/layout/VerticalCurvedList"/>
    <dgm:cxn modelId="{A9F94009-AF42-4EB9-8153-66030929CD93}" type="presOf" srcId="{E7234B9D-F176-4FF7-B6A8-49E8FB6EAB26}" destId="{5EAF3845-6532-4194-9B5E-118538C16046}" srcOrd="0" destOrd="0" presId="urn:microsoft.com/office/officeart/2008/layout/VerticalCurvedList"/>
    <dgm:cxn modelId="{A8958292-02A6-47C6-B2E1-DEB2D599B233}" srcId="{DF564EC1-DC2F-4D68-80F4-1E9FDB03C0E6}" destId="{6BB6B64E-7754-4C18-9318-6D7EFFF222AE}" srcOrd="4" destOrd="0" parTransId="{D67D95E9-0E94-4BA5-B191-40DDC48C7B67}" sibTransId="{31CB3798-D090-43E3-9BD9-6B0B5D507AC3}"/>
    <dgm:cxn modelId="{13223AF6-1D8A-4431-91B7-525CB217376A}" type="presParOf" srcId="{55E2438F-1734-4032-AB68-B0AB513BC9F9}" destId="{3C5907F1-F7F6-448C-9D05-D1682FA0F3EE}" srcOrd="0" destOrd="0" presId="urn:microsoft.com/office/officeart/2008/layout/VerticalCurvedList"/>
    <dgm:cxn modelId="{44BBAF95-8C2A-4D5C-9CA9-D6E4D68D6DA1}" type="presParOf" srcId="{3C5907F1-F7F6-448C-9D05-D1682FA0F3EE}" destId="{727611C2-F8D2-4B9C-9EB8-343F66D47BAB}" srcOrd="0" destOrd="0" presId="urn:microsoft.com/office/officeart/2008/layout/VerticalCurvedList"/>
    <dgm:cxn modelId="{E9C88F7C-5D05-4E84-94DA-99B6B88BE598}" type="presParOf" srcId="{727611C2-F8D2-4B9C-9EB8-343F66D47BAB}" destId="{06C4F1D7-FF79-48DC-8943-C6BCD1826C3E}" srcOrd="0" destOrd="0" presId="urn:microsoft.com/office/officeart/2008/layout/VerticalCurvedList"/>
    <dgm:cxn modelId="{4397457B-4980-4D6C-97F2-E1F61F7F4E2C}" type="presParOf" srcId="{727611C2-F8D2-4B9C-9EB8-343F66D47BAB}" destId="{97421859-61F3-4ADB-BE11-8358541F3E7C}" srcOrd="1" destOrd="0" presId="urn:microsoft.com/office/officeart/2008/layout/VerticalCurvedList"/>
    <dgm:cxn modelId="{22ABE5A8-339C-415E-A6CC-D47F714917C6}" type="presParOf" srcId="{727611C2-F8D2-4B9C-9EB8-343F66D47BAB}" destId="{10C42C7A-6071-4AB4-AF76-7CA5EAC78C27}" srcOrd="2" destOrd="0" presId="urn:microsoft.com/office/officeart/2008/layout/VerticalCurvedList"/>
    <dgm:cxn modelId="{3D38F606-B73B-4A16-9A39-C392D2B6AB8E}" type="presParOf" srcId="{727611C2-F8D2-4B9C-9EB8-343F66D47BAB}" destId="{7AF3F611-FEC9-4215-B204-50663EF68A23}" srcOrd="3" destOrd="0" presId="urn:microsoft.com/office/officeart/2008/layout/VerticalCurvedList"/>
    <dgm:cxn modelId="{E592AA8D-FDE3-4534-BDB0-1CE347CBC3C7}" type="presParOf" srcId="{3C5907F1-F7F6-448C-9D05-D1682FA0F3EE}" destId="{C6F04542-44DA-4678-99FE-CFAACD3CDC99}" srcOrd="1" destOrd="0" presId="urn:microsoft.com/office/officeart/2008/layout/VerticalCurvedList"/>
    <dgm:cxn modelId="{C809254C-8518-4123-A7BC-FBC7D401C8EB}" type="presParOf" srcId="{3C5907F1-F7F6-448C-9D05-D1682FA0F3EE}" destId="{ABCDB41F-9EAA-4A35-8889-6D6628439B43}" srcOrd="2" destOrd="0" presId="urn:microsoft.com/office/officeart/2008/layout/VerticalCurvedList"/>
    <dgm:cxn modelId="{85ADB258-C78C-4FAE-9CB5-A2101951C583}" type="presParOf" srcId="{ABCDB41F-9EAA-4A35-8889-6D6628439B43}" destId="{310A5319-B654-4390-B7A4-5AA1288BA988}" srcOrd="0" destOrd="0" presId="urn:microsoft.com/office/officeart/2008/layout/VerticalCurvedList"/>
    <dgm:cxn modelId="{20D4D58B-1755-4A6A-B4AB-E02B7C616EC4}" type="presParOf" srcId="{3C5907F1-F7F6-448C-9D05-D1682FA0F3EE}" destId="{2F1EA952-7672-4348-B59D-E28739816DF9}" srcOrd="3" destOrd="0" presId="urn:microsoft.com/office/officeart/2008/layout/VerticalCurvedList"/>
    <dgm:cxn modelId="{8B51F11F-20E3-4977-B4A2-D09E54583E14}" type="presParOf" srcId="{3C5907F1-F7F6-448C-9D05-D1682FA0F3EE}" destId="{79F8CCD6-5F35-44C1-AEE7-6EABFE13510F}" srcOrd="4" destOrd="0" presId="urn:microsoft.com/office/officeart/2008/layout/VerticalCurvedList"/>
    <dgm:cxn modelId="{C172C448-CD1F-4824-ADEF-68DCC49204E9}" type="presParOf" srcId="{79F8CCD6-5F35-44C1-AEE7-6EABFE13510F}" destId="{5C89DB57-B4BD-4D28-A241-E3F7E01C505F}" srcOrd="0" destOrd="0" presId="urn:microsoft.com/office/officeart/2008/layout/VerticalCurvedList"/>
    <dgm:cxn modelId="{3626688B-6F92-4A07-846D-8E8B98A79C7E}" type="presParOf" srcId="{3C5907F1-F7F6-448C-9D05-D1682FA0F3EE}" destId="{529D69AA-EC67-44DA-83AD-EDBCD1337002}" srcOrd="5" destOrd="0" presId="urn:microsoft.com/office/officeart/2008/layout/VerticalCurvedList"/>
    <dgm:cxn modelId="{A0BC0CEC-2907-42F5-843D-0D961CDC6751}" type="presParOf" srcId="{3C5907F1-F7F6-448C-9D05-D1682FA0F3EE}" destId="{107D396B-600D-4EE5-8DDC-290386F48403}" srcOrd="6" destOrd="0" presId="urn:microsoft.com/office/officeart/2008/layout/VerticalCurvedList"/>
    <dgm:cxn modelId="{0972969F-FA26-48AB-B463-A5A0F713697D}" type="presParOf" srcId="{107D396B-600D-4EE5-8DDC-290386F48403}" destId="{063DA064-BD3C-4A70-87D9-C5776CBBF64C}" srcOrd="0" destOrd="0" presId="urn:microsoft.com/office/officeart/2008/layout/VerticalCurvedList"/>
    <dgm:cxn modelId="{D24D7A14-7837-4F1A-8BED-FA005A6ADED4}" type="presParOf" srcId="{3C5907F1-F7F6-448C-9D05-D1682FA0F3EE}" destId="{5EAF3845-6532-4194-9B5E-118538C16046}" srcOrd="7" destOrd="0" presId="urn:microsoft.com/office/officeart/2008/layout/VerticalCurvedList"/>
    <dgm:cxn modelId="{738CEF6D-C095-4B42-8A76-240F19270E00}" type="presParOf" srcId="{3C5907F1-F7F6-448C-9D05-D1682FA0F3EE}" destId="{2EF7860F-0469-4956-945A-239352A416F0}" srcOrd="8" destOrd="0" presId="urn:microsoft.com/office/officeart/2008/layout/VerticalCurvedList"/>
    <dgm:cxn modelId="{D3B2BE68-22BB-4837-B839-2B0F4A7AC595}" type="presParOf" srcId="{2EF7860F-0469-4956-945A-239352A416F0}" destId="{D862F589-D845-45E5-861C-E157D1EF686B}" srcOrd="0" destOrd="0" presId="urn:microsoft.com/office/officeart/2008/layout/VerticalCurvedList"/>
    <dgm:cxn modelId="{51657EDC-DE9A-4A81-B272-751599189907}" type="presParOf" srcId="{3C5907F1-F7F6-448C-9D05-D1682FA0F3EE}" destId="{7FF42C36-BAB8-464F-A249-E04174936EA2}" srcOrd="9" destOrd="0" presId="urn:microsoft.com/office/officeart/2008/layout/VerticalCurvedList"/>
    <dgm:cxn modelId="{32B1AC86-AEAF-413B-BE8F-4EB607E3559B}" type="presParOf" srcId="{3C5907F1-F7F6-448C-9D05-D1682FA0F3EE}" destId="{5C52B24D-8A84-4F2C-83B7-A19DF52545AC}" srcOrd="10" destOrd="0" presId="urn:microsoft.com/office/officeart/2008/layout/VerticalCurvedList"/>
    <dgm:cxn modelId="{86AF78A8-DA3B-4F81-ACD4-0293A2EEF0DC}" type="presParOf" srcId="{5C52B24D-8A84-4F2C-83B7-A19DF52545AC}" destId="{5F4A9519-6C10-4094-B130-491137196993}" srcOrd="0" destOrd="0" presId="urn:microsoft.com/office/officeart/2008/layout/VerticalCurvedList"/>
    <dgm:cxn modelId="{FF4B463D-C861-435E-971B-E0DCB1DE6734}" type="presParOf" srcId="{3C5907F1-F7F6-448C-9D05-D1682FA0F3EE}" destId="{5A42842F-49B9-438B-A7D4-F2F4F30DA920}" srcOrd="11" destOrd="0" presId="urn:microsoft.com/office/officeart/2008/layout/VerticalCurvedList"/>
    <dgm:cxn modelId="{866C2F55-2A47-4B61-8CC8-4F0DC66667E1}" type="presParOf" srcId="{3C5907F1-F7F6-448C-9D05-D1682FA0F3EE}" destId="{124D4DCA-F832-4BD5-88DB-666F78A3DB27}" srcOrd="12" destOrd="0" presId="urn:microsoft.com/office/officeart/2008/layout/VerticalCurvedList"/>
    <dgm:cxn modelId="{E991EF8D-F3DF-47DD-9A62-3B91C6D51C30}" type="presParOf" srcId="{124D4DCA-F832-4BD5-88DB-666F78A3DB27}"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51B995A5-72B7-472D-86B0-7CCDFF3BCF9E}" type="pres">
      <dgm:prSet presAssocID="{93FCB457-DD25-4E59-9FAC-A35EAE74B16D}" presName="text_2" presStyleLbl="node1" presStyleIdx="1" presStyleCnt="5">
        <dgm:presLayoutVars>
          <dgm:bulletEnabled val="1"/>
        </dgm:presLayoutVars>
      </dgm:prSet>
      <dgm:spPr/>
      <dgm:t>
        <a:bodyPr/>
        <a:lstStyle/>
        <a:p>
          <a:endParaRPr lang="ru-RU"/>
        </a:p>
      </dgm:t>
    </dgm:pt>
    <dgm:pt modelId="{CB00708F-A943-4823-BCE2-9E44BB3A1FB9}"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93715437-77DB-4C9A-A130-352A76B91888}" type="pres">
      <dgm:prSet presAssocID="{E7234B9D-F176-4FF7-B6A8-49E8FB6EAB26}" presName="text_3" presStyleLbl="node1" presStyleIdx="2" presStyleCnt="5">
        <dgm:presLayoutVars>
          <dgm:bulletEnabled val="1"/>
        </dgm:presLayoutVars>
      </dgm:prSet>
      <dgm:spPr/>
      <dgm:t>
        <a:bodyPr/>
        <a:lstStyle/>
        <a:p>
          <a:endParaRPr lang="ru-RU"/>
        </a:p>
      </dgm:t>
    </dgm:pt>
    <dgm:pt modelId="{E7B12EB0-3C9F-431A-9A08-2B197F966EB7}"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C9A91F1F-747B-481C-8FC5-9DA92D832C40}" type="pres">
      <dgm:prSet presAssocID="{6BB6B64E-7754-4C18-9318-6D7EFFF222AE}" presName="text_4" presStyleLbl="node1" presStyleIdx="3" presStyleCnt="5">
        <dgm:presLayoutVars>
          <dgm:bulletEnabled val="1"/>
        </dgm:presLayoutVars>
      </dgm:prSet>
      <dgm:spPr/>
      <dgm:t>
        <a:bodyPr/>
        <a:lstStyle/>
        <a:p>
          <a:endParaRPr lang="ru-RU"/>
        </a:p>
      </dgm:t>
    </dgm:pt>
    <dgm:pt modelId="{6D727373-F965-4FB0-AFDD-410F543B984D}"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F30BB048-56C5-4EE0-A17A-F4D7CDEC6CE9}" type="pres">
      <dgm:prSet presAssocID="{C06A8FA2-D30C-4849-8410-61A806FCA174}" presName="text_5" presStyleLbl="node1" presStyleIdx="4" presStyleCnt="5">
        <dgm:presLayoutVars>
          <dgm:bulletEnabled val="1"/>
        </dgm:presLayoutVars>
      </dgm:prSet>
      <dgm:spPr/>
      <dgm:t>
        <a:bodyPr/>
        <a:lstStyle/>
        <a:p>
          <a:endParaRPr lang="ru-RU"/>
        </a:p>
      </dgm:t>
    </dgm:pt>
    <dgm:pt modelId="{42C24FBF-4A18-418B-86DA-D577F5F846BB}"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06E451F4-CF13-45DB-BBBC-E0A3E9E67F74}" type="presOf" srcId="{32EE3959-02C6-4186-B821-D688805D6018}" destId="{97421859-61F3-4ADB-BE11-8358541F3E7C}" srcOrd="0" destOrd="0" presId="urn:microsoft.com/office/officeart/2008/layout/VerticalCurvedList"/>
    <dgm:cxn modelId="{189C318D-2052-42F5-A803-FFEC99CB061D}" srcId="{DF564EC1-DC2F-4D68-80F4-1E9FDB03C0E6}" destId="{93FCB457-DD25-4E59-9FAC-A35EAE74B16D}" srcOrd="1" destOrd="0" parTransId="{EB2133D1-4F0C-4742-9E9E-1DFC611E661B}" sibTransId="{302B0540-A5B3-4DD0-8552-B8805B6AE5BB}"/>
    <dgm:cxn modelId="{218BC468-5F36-4BB5-9967-2396F3134C72}" srcId="{DF564EC1-DC2F-4D68-80F4-1E9FDB03C0E6}" destId="{E7234B9D-F176-4FF7-B6A8-49E8FB6EAB26}" srcOrd="2" destOrd="0" parTransId="{97851F65-98F2-4FCF-B933-1D92CE7FE9EC}" sibTransId="{51678C53-20A1-4AAA-90F7-43319B6F5698}"/>
    <dgm:cxn modelId="{5849B432-104A-4074-83F9-64AE91590932}" srcId="{DF564EC1-DC2F-4D68-80F4-1E9FDB03C0E6}" destId="{C06A8FA2-D30C-4849-8410-61A806FCA174}" srcOrd="4" destOrd="0" parTransId="{3CF0E62D-E357-4AC6-A41A-35CC76D42326}" sibTransId="{A632299E-ED55-4997-911E-A1184150DB08}"/>
    <dgm:cxn modelId="{691579A0-F860-436D-925E-E42019B692A4}" srcId="{DF564EC1-DC2F-4D68-80F4-1E9FDB03C0E6}" destId="{6DFE02BC-B7A0-41C3-9441-B452FE9CF4C9}" srcOrd="0" destOrd="0" parTransId="{95865D83-A48D-4D8B-B633-349A1C8B05A5}" sibTransId="{32EE3959-02C6-4186-B821-D688805D6018}"/>
    <dgm:cxn modelId="{AA41B315-D642-47E8-A707-E6D7D91E5D01}" type="presOf" srcId="{C06A8FA2-D30C-4849-8410-61A806FCA174}" destId="{F30BB048-56C5-4EE0-A17A-F4D7CDEC6CE9}" srcOrd="0" destOrd="0" presId="urn:microsoft.com/office/officeart/2008/layout/VerticalCurvedList"/>
    <dgm:cxn modelId="{F3EC6FDD-AC47-4FB3-A73A-CA8655F91CAA}" type="presOf" srcId="{DF564EC1-DC2F-4D68-80F4-1E9FDB03C0E6}" destId="{55E2438F-1734-4032-AB68-B0AB513BC9F9}" srcOrd="0" destOrd="0" presId="urn:microsoft.com/office/officeart/2008/layout/VerticalCurvedList"/>
    <dgm:cxn modelId="{1B91CF52-836B-4D07-BFBD-A56E96ECA906}" type="presOf" srcId="{E7234B9D-F176-4FF7-B6A8-49E8FB6EAB26}" destId="{93715437-77DB-4C9A-A130-352A76B91888}" srcOrd="0" destOrd="0" presId="urn:microsoft.com/office/officeart/2008/layout/VerticalCurvedList"/>
    <dgm:cxn modelId="{718CEE50-CD93-42B6-B3AC-2E46DC3F0A70}" type="presOf" srcId="{6DFE02BC-B7A0-41C3-9441-B452FE9CF4C9}" destId="{C6F04542-44DA-4678-99FE-CFAACD3CDC99}" srcOrd="0" destOrd="0" presId="urn:microsoft.com/office/officeart/2008/layout/VerticalCurvedList"/>
    <dgm:cxn modelId="{0F94C85D-1BA7-4F57-A221-D750C751889D}" type="presOf" srcId="{6BB6B64E-7754-4C18-9318-6D7EFFF222AE}" destId="{C9A91F1F-747B-481C-8FC5-9DA92D832C40}" srcOrd="0" destOrd="0" presId="urn:microsoft.com/office/officeart/2008/layout/VerticalCurvedList"/>
    <dgm:cxn modelId="{274DF795-4B10-4320-B903-EC7141A0DC6B}" type="presOf" srcId="{93FCB457-DD25-4E59-9FAC-A35EAE74B16D}" destId="{51B995A5-72B7-472D-86B0-7CCDFF3BCF9E}" srcOrd="0" destOrd="0" presId="urn:microsoft.com/office/officeart/2008/layout/VerticalCurvedList"/>
    <dgm:cxn modelId="{A8958292-02A6-47C6-B2E1-DEB2D599B233}" srcId="{DF564EC1-DC2F-4D68-80F4-1E9FDB03C0E6}" destId="{6BB6B64E-7754-4C18-9318-6D7EFFF222AE}" srcOrd="3" destOrd="0" parTransId="{D67D95E9-0E94-4BA5-B191-40DDC48C7B67}" sibTransId="{31CB3798-D090-43E3-9BD9-6B0B5D507AC3}"/>
    <dgm:cxn modelId="{76ABAA48-B8B5-47DF-BF2A-B90280DF2EE3}" type="presParOf" srcId="{55E2438F-1734-4032-AB68-B0AB513BC9F9}" destId="{3C5907F1-F7F6-448C-9D05-D1682FA0F3EE}" srcOrd="0" destOrd="0" presId="urn:microsoft.com/office/officeart/2008/layout/VerticalCurvedList"/>
    <dgm:cxn modelId="{2C8ED055-17B0-4CDA-8573-2C1F99B8EBE0}" type="presParOf" srcId="{3C5907F1-F7F6-448C-9D05-D1682FA0F3EE}" destId="{727611C2-F8D2-4B9C-9EB8-343F66D47BAB}" srcOrd="0" destOrd="0" presId="urn:microsoft.com/office/officeart/2008/layout/VerticalCurvedList"/>
    <dgm:cxn modelId="{F01D010C-8084-48C1-9F7B-CD0A07A73A2C}" type="presParOf" srcId="{727611C2-F8D2-4B9C-9EB8-343F66D47BAB}" destId="{06C4F1D7-FF79-48DC-8943-C6BCD1826C3E}" srcOrd="0" destOrd="0" presId="urn:microsoft.com/office/officeart/2008/layout/VerticalCurvedList"/>
    <dgm:cxn modelId="{06D8C97F-2742-45A3-BE38-5E87E5313AE5}" type="presParOf" srcId="{727611C2-F8D2-4B9C-9EB8-343F66D47BAB}" destId="{97421859-61F3-4ADB-BE11-8358541F3E7C}" srcOrd="1" destOrd="0" presId="urn:microsoft.com/office/officeart/2008/layout/VerticalCurvedList"/>
    <dgm:cxn modelId="{0ED645B5-E965-4D26-8B1A-59766389359A}" type="presParOf" srcId="{727611C2-F8D2-4B9C-9EB8-343F66D47BAB}" destId="{10C42C7A-6071-4AB4-AF76-7CA5EAC78C27}" srcOrd="2" destOrd="0" presId="urn:microsoft.com/office/officeart/2008/layout/VerticalCurvedList"/>
    <dgm:cxn modelId="{985A56BC-618C-4EF8-9F17-6CB0F2F6DF2B}" type="presParOf" srcId="{727611C2-F8D2-4B9C-9EB8-343F66D47BAB}" destId="{7AF3F611-FEC9-4215-B204-50663EF68A23}" srcOrd="3" destOrd="0" presId="urn:microsoft.com/office/officeart/2008/layout/VerticalCurvedList"/>
    <dgm:cxn modelId="{76DFE767-7368-42F1-8854-C65C7A36F70B}" type="presParOf" srcId="{3C5907F1-F7F6-448C-9D05-D1682FA0F3EE}" destId="{C6F04542-44DA-4678-99FE-CFAACD3CDC99}" srcOrd="1" destOrd="0" presId="urn:microsoft.com/office/officeart/2008/layout/VerticalCurvedList"/>
    <dgm:cxn modelId="{205ACD13-6378-4549-B849-81A7E2997858}" type="presParOf" srcId="{3C5907F1-F7F6-448C-9D05-D1682FA0F3EE}" destId="{ABCDB41F-9EAA-4A35-8889-6D6628439B43}" srcOrd="2" destOrd="0" presId="urn:microsoft.com/office/officeart/2008/layout/VerticalCurvedList"/>
    <dgm:cxn modelId="{A0000184-F666-41C6-B1E6-EC1D3664C513}" type="presParOf" srcId="{ABCDB41F-9EAA-4A35-8889-6D6628439B43}" destId="{310A5319-B654-4390-B7A4-5AA1288BA988}" srcOrd="0" destOrd="0" presId="urn:microsoft.com/office/officeart/2008/layout/VerticalCurvedList"/>
    <dgm:cxn modelId="{BB1C2B65-D0F6-45A6-A0B5-2BD1AA51CF64}" type="presParOf" srcId="{3C5907F1-F7F6-448C-9D05-D1682FA0F3EE}" destId="{51B995A5-72B7-472D-86B0-7CCDFF3BCF9E}" srcOrd="3" destOrd="0" presId="urn:microsoft.com/office/officeart/2008/layout/VerticalCurvedList"/>
    <dgm:cxn modelId="{114DCBFB-5169-4A05-BE77-6BE8BFAE0AE8}" type="presParOf" srcId="{3C5907F1-F7F6-448C-9D05-D1682FA0F3EE}" destId="{CB00708F-A943-4823-BCE2-9E44BB3A1FB9}" srcOrd="4" destOrd="0" presId="urn:microsoft.com/office/officeart/2008/layout/VerticalCurvedList"/>
    <dgm:cxn modelId="{9E5E03CB-6A88-47D7-8BB5-BC417E404BA9}" type="presParOf" srcId="{CB00708F-A943-4823-BCE2-9E44BB3A1FB9}" destId="{063DA064-BD3C-4A70-87D9-C5776CBBF64C}" srcOrd="0" destOrd="0" presId="urn:microsoft.com/office/officeart/2008/layout/VerticalCurvedList"/>
    <dgm:cxn modelId="{0C1D2901-669E-4E51-BFAC-FAAB83F1C5B5}" type="presParOf" srcId="{3C5907F1-F7F6-448C-9D05-D1682FA0F3EE}" destId="{93715437-77DB-4C9A-A130-352A76B91888}" srcOrd="5" destOrd="0" presId="urn:microsoft.com/office/officeart/2008/layout/VerticalCurvedList"/>
    <dgm:cxn modelId="{DE3BADE6-81E4-4B53-A608-FB4A965BCB8B}" type="presParOf" srcId="{3C5907F1-F7F6-448C-9D05-D1682FA0F3EE}" destId="{E7B12EB0-3C9F-431A-9A08-2B197F966EB7}" srcOrd="6" destOrd="0" presId="urn:microsoft.com/office/officeart/2008/layout/VerticalCurvedList"/>
    <dgm:cxn modelId="{4DD415E0-87CC-44E8-8B57-233E4BCE4910}" type="presParOf" srcId="{E7B12EB0-3C9F-431A-9A08-2B197F966EB7}" destId="{D862F589-D845-45E5-861C-E157D1EF686B}" srcOrd="0" destOrd="0" presId="urn:microsoft.com/office/officeart/2008/layout/VerticalCurvedList"/>
    <dgm:cxn modelId="{064DE6C6-5508-4215-82F6-6740C9CF9685}" type="presParOf" srcId="{3C5907F1-F7F6-448C-9D05-D1682FA0F3EE}" destId="{C9A91F1F-747B-481C-8FC5-9DA92D832C40}" srcOrd="7" destOrd="0" presId="urn:microsoft.com/office/officeart/2008/layout/VerticalCurvedList"/>
    <dgm:cxn modelId="{1AE32829-92A8-46F6-BECF-6B6E9912D208}" type="presParOf" srcId="{3C5907F1-F7F6-448C-9D05-D1682FA0F3EE}" destId="{6D727373-F965-4FB0-AFDD-410F543B984D}" srcOrd="8" destOrd="0" presId="urn:microsoft.com/office/officeart/2008/layout/VerticalCurvedList"/>
    <dgm:cxn modelId="{1E32EE6D-573C-4ADF-BA30-B2CAB01DF674}" type="presParOf" srcId="{6D727373-F965-4FB0-AFDD-410F543B984D}" destId="{5F4A9519-6C10-4094-B130-491137196993}" srcOrd="0" destOrd="0" presId="urn:microsoft.com/office/officeart/2008/layout/VerticalCurvedList"/>
    <dgm:cxn modelId="{8D3BAED0-B512-4756-8094-9FA58C351C5D}" type="presParOf" srcId="{3C5907F1-F7F6-448C-9D05-D1682FA0F3EE}" destId="{F30BB048-56C5-4EE0-A17A-F4D7CDEC6CE9}" srcOrd="9" destOrd="0" presId="urn:microsoft.com/office/officeart/2008/layout/VerticalCurvedList"/>
    <dgm:cxn modelId="{ACFF528D-834A-466C-A96F-4AD9EE0A00B9}" type="presParOf" srcId="{3C5907F1-F7F6-448C-9D05-D1682FA0F3EE}" destId="{42C24FBF-4A18-418B-86DA-D577F5F846BB}" srcOrd="10" destOrd="0" presId="urn:microsoft.com/office/officeart/2008/layout/VerticalCurvedList"/>
    <dgm:cxn modelId="{73F34789-8509-481B-B96B-D166EA2B496F}" type="presParOf" srcId="{42C24FBF-4A18-418B-86DA-D577F5F846BB}"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ПРОВЕДЕНИЕ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36F343-BB24-4B85-A331-E74FD75AC30A}">
      <dsp:nvSpPr>
        <dsp:cNvPr id="0" name=""/>
        <dsp:cNvSpPr/>
      </dsp:nvSpPr>
      <dsp:spPr>
        <a:xfrm>
          <a:off x="887094" y="1206037"/>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FA755B-13F0-4782-8465-E45721CC76A2}">
      <dsp:nvSpPr>
        <dsp:cNvPr id="0" name=""/>
        <dsp:cNvSpPr/>
      </dsp:nvSpPr>
      <dsp:spPr>
        <a:xfrm>
          <a:off x="1019769" y="2110638"/>
          <a:ext cx="6887962"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FA0D96D-7C99-4242-AC4D-ADA962243A48}">
      <dsp:nvSpPr>
        <dsp:cNvPr id="0" name=""/>
        <dsp:cNvSpPr/>
      </dsp:nvSpPr>
      <dsp:spPr>
        <a:xfrm>
          <a:off x="887094" y="3015238"/>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FF8C64-A56A-430B-ACA9-9A16607F922F}">
      <dsp:nvSpPr>
        <dsp:cNvPr id="0" name=""/>
        <dsp:cNvSpPr/>
      </dsp:nvSpPr>
      <dsp:spPr>
        <a:xfrm>
          <a:off x="454816" y="3919839"/>
          <a:ext cx="7452915"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ПРОВЕДЕНИЕ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1954D1-72DE-4498-A230-37577AE66FF0}">
      <dsp:nvSpPr>
        <dsp:cNvPr id="0" name=""/>
        <dsp:cNvSpPr/>
      </dsp:nvSpPr>
      <dsp:spPr>
        <a:xfrm>
          <a:off x="887094" y="1206037"/>
          <a:ext cx="7020636"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B414C7-A647-456D-828F-799FF9987032}">
      <dsp:nvSpPr>
        <dsp:cNvPr id="0" name=""/>
        <dsp:cNvSpPr/>
      </dsp:nvSpPr>
      <dsp:spPr>
        <a:xfrm>
          <a:off x="1019769" y="2110638"/>
          <a:ext cx="6887962"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A8AD71-3A1F-45D7-88F1-E4F7C2AF3420}">
      <dsp:nvSpPr>
        <dsp:cNvPr id="0" name=""/>
        <dsp:cNvSpPr/>
      </dsp:nvSpPr>
      <dsp:spPr>
        <a:xfrm>
          <a:off x="887094" y="3015238"/>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5C056B-8FE6-4E07-AD77-A4734A12A26C}">
      <dsp:nvSpPr>
        <dsp:cNvPr id="0" name=""/>
        <dsp:cNvSpPr/>
      </dsp:nvSpPr>
      <dsp:spPr>
        <a:xfrm>
          <a:off x="454816" y="3919839"/>
          <a:ext cx="7452915"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ПРОВЕДЕНИЮ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B8D58B-FB31-4F85-8FEC-112F248D09CB}">
      <dsp:nvSpPr>
        <dsp:cNvPr id="0" name=""/>
        <dsp:cNvSpPr/>
      </dsp:nvSpPr>
      <dsp:spPr>
        <a:xfrm>
          <a:off x="887094" y="1206037"/>
          <a:ext cx="7020636"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B88661-E3F7-4118-923C-16288DC6ADE7}">
      <dsp:nvSpPr>
        <dsp:cNvPr id="0" name=""/>
        <dsp:cNvSpPr/>
      </dsp:nvSpPr>
      <dsp:spPr>
        <a:xfrm>
          <a:off x="1019769" y="2110638"/>
          <a:ext cx="6887962"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FFEB597-C891-4D43-B9DE-068971E1E108}">
      <dsp:nvSpPr>
        <dsp:cNvPr id="0" name=""/>
        <dsp:cNvSpPr/>
      </dsp:nvSpPr>
      <dsp:spPr>
        <a:xfrm>
          <a:off x="887094" y="3015238"/>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F9474C8-A0C3-42B5-B9EE-8697DE5A8599}">
      <dsp:nvSpPr>
        <dsp:cNvPr id="0" name=""/>
        <dsp:cNvSpPr/>
      </dsp:nvSpPr>
      <dsp:spPr>
        <a:xfrm>
          <a:off x="454816" y="3919839"/>
          <a:ext cx="7452915"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387755" y="254060"/>
          <a:ext cx="7519976" cy="5079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 АУДИТОРИИ</a:t>
          </a:r>
        </a:p>
      </dsp:txBody>
      <dsp:txXfrm>
        <a:off x="387755" y="254060"/>
        <a:ext cx="7519976" cy="507927"/>
      </dsp:txXfrm>
    </dsp:sp>
    <dsp:sp modelId="{310A5319-B654-4390-B7A4-5AA1288BA988}">
      <dsp:nvSpPr>
        <dsp:cNvPr id="0" name=""/>
        <dsp:cNvSpPr/>
      </dsp:nvSpPr>
      <dsp:spPr>
        <a:xfrm>
          <a:off x="70300" y="190569"/>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1EA952-7672-4348-B59D-E28739816DF9}">
      <dsp:nvSpPr>
        <dsp:cNvPr id="0" name=""/>
        <dsp:cNvSpPr/>
      </dsp:nvSpPr>
      <dsp:spPr>
        <a:xfrm>
          <a:off x="805560" y="1015854"/>
          <a:ext cx="7102171" cy="5079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 АУДИТОРИИ</a:t>
          </a:r>
        </a:p>
      </dsp:txBody>
      <dsp:txXfrm>
        <a:off x="805560" y="1015854"/>
        <a:ext cx="7102171" cy="507927"/>
      </dsp:txXfrm>
    </dsp:sp>
    <dsp:sp modelId="{5C89DB57-B4BD-4D28-A241-E3F7E01C505F}">
      <dsp:nvSpPr>
        <dsp:cNvPr id="0" name=""/>
        <dsp:cNvSpPr/>
      </dsp:nvSpPr>
      <dsp:spPr>
        <a:xfrm>
          <a:off x="488105" y="952363"/>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29D69AA-EC67-44DA-83AD-EDBCD1337002}">
      <dsp:nvSpPr>
        <dsp:cNvPr id="0" name=""/>
        <dsp:cNvSpPr/>
      </dsp:nvSpPr>
      <dsp:spPr>
        <a:xfrm>
          <a:off x="996611" y="1777648"/>
          <a:ext cx="6911119" cy="5079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996611" y="1777648"/>
        <a:ext cx="6911119" cy="507927"/>
      </dsp:txXfrm>
    </dsp:sp>
    <dsp:sp modelId="{063DA064-BD3C-4A70-87D9-C5776CBBF64C}">
      <dsp:nvSpPr>
        <dsp:cNvPr id="0" name=""/>
        <dsp:cNvSpPr/>
      </dsp:nvSpPr>
      <dsp:spPr>
        <a:xfrm>
          <a:off x="679157" y="1714157"/>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EAF3845-6532-4194-9B5E-118538C16046}">
      <dsp:nvSpPr>
        <dsp:cNvPr id="0" name=""/>
        <dsp:cNvSpPr/>
      </dsp:nvSpPr>
      <dsp:spPr>
        <a:xfrm>
          <a:off x="996611" y="2538960"/>
          <a:ext cx="6911119" cy="5079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996611" y="2538960"/>
        <a:ext cx="6911119" cy="507927"/>
      </dsp:txXfrm>
    </dsp:sp>
    <dsp:sp modelId="{D862F589-D845-45E5-861C-E157D1EF686B}">
      <dsp:nvSpPr>
        <dsp:cNvPr id="0" name=""/>
        <dsp:cNvSpPr/>
      </dsp:nvSpPr>
      <dsp:spPr>
        <a:xfrm>
          <a:off x="679157" y="2475469"/>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FF42C36-BAB8-464F-A249-E04174936EA2}">
      <dsp:nvSpPr>
        <dsp:cNvPr id="0" name=""/>
        <dsp:cNvSpPr/>
      </dsp:nvSpPr>
      <dsp:spPr>
        <a:xfrm>
          <a:off x="805560" y="3300754"/>
          <a:ext cx="7102171" cy="5079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05560" y="3300754"/>
        <a:ext cx="7102171" cy="507927"/>
      </dsp:txXfrm>
    </dsp:sp>
    <dsp:sp modelId="{5F4A9519-6C10-4094-B130-491137196993}">
      <dsp:nvSpPr>
        <dsp:cNvPr id="0" name=""/>
        <dsp:cNvSpPr/>
      </dsp:nvSpPr>
      <dsp:spPr>
        <a:xfrm>
          <a:off x="488105" y="3237263"/>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A42842F-49B9-438B-A7D4-F2F4F30DA920}">
      <dsp:nvSpPr>
        <dsp:cNvPr id="0" name=""/>
        <dsp:cNvSpPr/>
      </dsp:nvSpPr>
      <dsp:spPr>
        <a:xfrm>
          <a:off x="387755" y="4062548"/>
          <a:ext cx="7519976" cy="507927"/>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03167"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387755" y="4062548"/>
        <a:ext cx="7519976" cy="507927"/>
      </dsp:txXfrm>
    </dsp:sp>
    <dsp:sp modelId="{4DB7DFEA-F4F9-4E02-8C2E-087EA2BD845F}">
      <dsp:nvSpPr>
        <dsp:cNvPr id="0" name=""/>
        <dsp:cNvSpPr/>
      </dsp:nvSpPr>
      <dsp:spPr>
        <a:xfrm>
          <a:off x="70300" y="3999057"/>
          <a:ext cx="634908" cy="63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ПРОВЕДЕНИЕ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1B995A5-72B7-472D-86B0-7CCDFF3BCF9E}">
      <dsp:nvSpPr>
        <dsp:cNvPr id="0" name=""/>
        <dsp:cNvSpPr/>
      </dsp:nvSpPr>
      <dsp:spPr>
        <a:xfrm>
          <a:off x="887094" y="1206037"/>
          <a:ext cx="7020636"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715437-77DB-4C9A-A130-352A76B91888}">
      <dsp:nvSpPr>
        <dsp:cNvPr id="0" name=""/>
        <dsp:cNvSpPr/>
      </dsp:nvSpPr>
      <dsp:spPr>
        <a:xfrm>
          <a:off x="1019769" y="2110638"/>
          <a:ext cx="6887962"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9A91F1F-747B-481C-8FC5-9DA92D832C40}">
      <dsp:nvSpPr>
        <dsp:cNvPr id="0" name=""/>
        <dsp:cNvSpPr/>
      </dsp:nvSpPr>
      <dsp:spPr>
        <a:xfrm>
          <a:off x="887094" y="3015238"/>
          <a:ext cx="7020636"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30BB048-56C5-4EE0-A17A-F4D7CDEC6CE9}">
      <dsp:nvSpPr>
        <dsp:cNvPr id="0" name=""/>
        <dsp:cNvSpPr/>
      </dsp:nvSpPr>
      <dsp:spPr>
        <a:xfrm>
          <a:off x="454816" y="3919839"/>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3E753F-EE21-492B-B0C4-683A9709ECFB}" type="datetimeFigureOut">
              <a:rPr lang="ru-RU" smtClean="0"/>
              <a:t>05.06.2023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9A4E2BC-513D-4804-992D-B69DC1FC9210}" type="slidenum">
              <a:rPr lang="ru-RU" smtClean="0"/>
              <a:t>‹#›</a:t>
            </a:fld>
            <a:endParaRPr lang="ru-RU"/>
          </a:p>
        </p:txBody>
      </p:sp>
    </p:spTree>
    <p:extLst>
      <p:ext uri="{BB962C8B-B14F-4D97-AF65-F5344CB8AC3E}">
        <p14:creationId xmlns:p14="http://schemas.microsoft.com/office/powerpoint/2010/main" val="17324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BBB8676-BE9E-4116-83DB-1103E1A30CC0}" type="datetimeFigureOut">
              <a:rPr lang="ru-RU" smtClean="0"/>
              <a:t>05.06.2023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B2FB874-32B0-4E9C-B5C3-3A237434287A}" type="slidenum">
              <a:rPr lang="ru-RU" smtClean="0"/>
              <a:t>‹#›</a:t>
            </a:fld>
            <a:endParaRPr lang="ru-RU"/>
          </a:p>
        </p:txBody>
      </p:sp>
    </p:spTree>
    <p:extLst>
      <p:ext uri="{BB962C8B-B14F-4D97-AF65-F5344CB8AC3E}">
        <p14:creationId xmlns:p14="http://schemas.microsoft.com/office/powerpoint/2010/main" val="35549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C6A52E-0D56-4915-9AEC-2ABA4A7A353A}"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72363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19</a:t>
            </a:fld>
            <a:endParaRPr lang="ru-RU"/>
          </a:p>
        </p:txBody>
      </p:sp>
    </p:spTree>
    <p:extLst>
      <p:ext uri="{BB962C8B-B14F-4D97-AF65-F5344CB8AC3E}">
        <p14:creationId xmlns:p14="http://schemas.microsoft.com/office/powerpoint/2010/main" val="175626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20</a:t>
            </a:fld>
            <a:endParaRPr lang="ru-RU"/>
          </a:p>
        </p:txBody>
      </p:sp>
    </p:spTree>
    <p:extLst>
      <p:ext uri="{BB962C8B-B14F-4D97-AF65-F5344CB8AC3E}">
        <p14:creationId xmlns:p14="http://schemas.microsoft.com/office/powerpoint/2010/main" val="100275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23</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24</a:t>
            </a:fld>
            <a:endParaRPr lang="ru-RU"/>
          </a:p>
        </p:txBody>
      </p:sp>
    </p:spTree>
    <p:extLst>
      <p:ext uri="{BB962C8B-B14F-4D97-AF65-F5344CB8AC3E}">
        <p14:creationId xmlns:p14="http://schemas.microsoft.com/office/powerpoint/2010/main" val="223055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a:t>
            </a:fld>
            <a:endParaRPr lang="ru-RU"/>
          </a:p>
        </p:txBody>
      </p:sp>
    </p:spTree>
    <p:extLst>
      <p:ext uri="{BB962C8B-B14F-4D97-AF65-F5344CB8AC3E}">
        <p14:creationId xmlns:p14="http://schemas.microsoft.com/office/powerpoint/2010/main" val="336809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28</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29</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33</a:t>
            </a:fld>
            <a:endParaRPr lang="ru-RU"/>
          </a:p>
        </p:txBody>
      </p:sp>
    </p:spTree>
    <p:extLst>
      <p:ext uri="{BB962C8B-B14F-4D97-AF65-F5344CB8AC3E}">
        <p14:creationId xmlns:p14="http://schemas.microsoft.com/office/powerpoint/2010/main" val="223055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5</a:t>
            </a:fld>
            <a:endParaRPr lang="ru-RU"/>
          </a:p>
        </p:txBody>
      </p:sp>
    </p:spTree>
    <p:extLst>
      <p:ext uri="{BB962C8B-B14F-4D97-AF65-F5344CB8AC3E}">
        <p14:creationId xmlns:p14="http://schemas.microsoft.com/office/powerpoint/2010/main" val="223055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38</a:t>
            </a:fld>
            <a:endParaRPr lang="ru-RU"/>
          </a:p>
        </p:txBody>
      </p:sp>
    </p:spTree>
    <p:extLst>
      <p:ext uri="{BB962C8B-B14F-4D97-AF65-F5344CB8AC3E}">
        <p14:creationId xmlns:p14="http://schemas.microsoft.com/office/powerpoint/2010/main" val="375562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39</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43</a:t>
            </a:fld>
            <a:endParaRPr lang="ru-RU"/>
          </a:p>
        </p:txBody>
      </p:sp>
    </p:spTree>
    <p:extLst>
      <p:ext uri="{BB962C8B-B14F-4D97-AF65-F5344CB8AC3E}">
        <p14:creationId xmlns:p14="http://schemas.microsoft.com/office/powerpoint/2010/main" val="375562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6</a:t>
            </a:fld>
            <a:endParaRPr lang="ru-RU"/>
          </a:p>
        </p:txBody>
      </p:sp>
    </p:spTree>
    <p:extLst>
      <p:ext uri="{BB962C8B-B14F-4D97-AF65-F5344CB8AC3E}">
        <p14:creationId xmlns:p14="http://schemas.microsoft.com/office/powerpoint/2010/main" val="31320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7</a:t>
            </a:fld>
            <a:endParaRPr lang="ru-RU"/>
          </a:p>
        </p:txBody>
      </p:sp>
    </p:spTree>
    <p:extLst>
      <p:ext uri="{BB962C8B-B14F-4D97-AF65-F5344CB8AC3E}">
        <p14:creationId xmlns:p14="http://schemas.microsoft.com/office/powerpoint/2010/main" val="404891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8</a:t>
            </a:fld>
            <a:endParaRPr lang="ru-RU"/>
          </a:p>
        </p:txBody>
      </p:sp>
    </p:spTree>
    <p:extLst>
      <p:ext uri="{BB962C8B-B14F-4D97-AF65-F5344CB8AC3E}">
        <p14:creationId xmlns:p14="http://schemas.microsoft.com/office/powerpoint/2010/main" val="276143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15</a:t>
            </a:fld>
            <a:endParaRPr lang="ru-RU"/>
          </a:p>
        </p:txBody>
      </p:sp>
    </p:spTree>
    <p:extLst>
      <p:ext uri="{BB962C8B-B14F-4D97-AF65-F5344CB8AC3E}">
        <p14:creationId xmlns:p14="http://schemas.microsoft.com/office/powerpoint/2010/main" val="296772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779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857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707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1" i="0">
                <a:solidFill>
                  <a:schemeClr val="bg1"/>
                </a:solidFill>
                <a:latin typeface="Times New Roman"/>
                <a:cs typeface="Times New Roman"/>
              </a:defRPr>
            </a:lvl1pPr>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795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Пустой слайд">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629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34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398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946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946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037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5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414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323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AF6E-D8AF-4FE4-AD48-95900393DC18}" type="datetimeFigureOut">
              <a:rPr lang="ru-RU" smtClean="0">
                <a:solidFill>
                  <a:prstClr val="black">
                    <a:tint val="75000"/>
                  </a:prstClr>
                </a:solidFill>
              </a:rPr>
              <a:pPr/>
              <a:t>05.06.2023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716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1.wdp"/><Relationship Id="rId13" Type="http://schemas.microsoft.com/office/2007/relationships/hdphoto" Target="../media/hdphoto23.wdp"/><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0.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22.wdp"/><Relationship Id="rId4" Type="http://schemas.microsoft.com/office/2007/relationships/hdphoto" Target="../media/hdphoto19.wdp"/><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4.wdp"/><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5.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7.wdp"/></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8.wdp"/></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3.wdp"/><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9.wdp"/></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0.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31.wdp"/></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hdphoto" Target="../media/hdphoto3.wdp"/><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3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microsoft.com/office/2007/relationships/hdphoto" Target="../media/hdphoto33.wdp"/></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hdphoto" Target="../media/hdphoto3.wdp"/><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microsoft.com/office/2007/relationships/hdphoto" Target="../media/hdphoto22.wdp"/><Relationship Id="rId5" Type="http://schemas.openxmlformats.org/officeDocument/2006/relationships/image" Target="../media/image25.png"/><Relationship Id="rId4" Type="http://schemas.microsoft.com/office/2007/relationships/hdphoto" Target="../media/hdphoto21.wdp"/><Relationship Id="rId9" Type="http://schemas.microsoft.com/office/2007/relationships/hdphoto" Target="../media/hdphoto23.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7.wdp"/><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microsoft.com/office/2007/relationships/hdphoto" Target="../media/hdphoto35.wdp"/><Relationship Id="rId11" Type="http://schemas.openxmlformats.org/officeDocument/2006/relationships/image" Target="../media/image36.png"/><Relationship Id="rId5" Type="http://schemas.openxmlformats.org/officeDocument/2006/relationships/image" Target="../media/image54.png"/><Relationship Id="rId10" Type="http://schemas.openxmlformats.org/officeDocument/2006/relationships/image" Target="../media/image57.jpeg"/><Relationship Id="rId4" Type="http://schemas.microsoft.com/office/2007/relationships/hdphoto" Target="../media/hdphoto34.wdp"/><Relationship Id="rId9" Type="http://schemas.microsoft.com/office/2007/relationships/hdphoto" Target="../media/hdphoto36.wdp"/></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microsoft.com/office/2007/relationships/hdphoto" Target="../media/hdphoto39.wdp"/><Relationship Id="rId5" Type="http://schemas.openxmlformats.org/officeDocument/2006/relationships/image" Target="../media/image61.png"/><Relationship Id="rId4" Type="http://schemas.microsoft.com/office/2007/relationships/hdphoto" Target="../media/hdphoto38.wdp"/></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hdphoto" Target="../media/hdphoto3.wdp"/><Relationship Id="rId5" Type="http://schemas.openxmlformats.org/officeDocument/2006/relationships/diagramQuickStyle" Target="../diagrams/quickStyle5.xml"/><Relationship Id="rId10" Type="http://schemas.openxmlformats.org/officeDocument/2006/relationships/image" Target="../media/image5.png"/><Relationship Id="rId4" Type="http://schemas.openxmlformats.org/officeDocument/2006/relationships/diagramLayout" Target="../diagrams/layout5.xml"/><Relationship Id="rId9"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microsoft.com/office/2007/relationships/hdphoto" Target="../media/hdphoto31.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3.wdp"/><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0.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14.png"/><Relationship Id="rId4"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18.wdp"/><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5.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17.wdp"/><Relationship Id="rId4" Type="http://schemas.microsoft.com/office/2007/relationships/hdphoto" Target="../media/hdphoto14.wdp"/><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916832"/>
            <a:ext cx="7920880" cy="1692771"/>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06.06.2023 / русский язык</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290051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60850" y="2924792"/>
            <a:ext cx="8612621" cy="1152280"/>
          </a:xfrm>
          <a:prstGeom prst="roundRect">
            <a:avLst>
              <a:gd name="adj" fmla="val 9482"/>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2" name="Скругленный прямоугольник 81"/>
          <p:cNvSpPr/>
          <p:nvPr/>
        </p:nvSpPr>
        <p:spPr>
          <a:xfrm>
            <a:off x="251520" y="4149080"/>
            <a:ext cx="8601162" cy="2311258"/>
          </a:xfrm>
          <a:prstGeom prst="round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Скругленный прямоугольник 1"/>
          <p:cNvSpPr/>
          <p:nvPr/>
        </p:nvSpPr>
        <p:spPr>
          <a:xfrm>
            <a:off x="251519" y="2924792"/>
            <a:ext cx="6264697" cy="1152280"/>
          </a:xfrm>
          <a:prstGeom prst="roundRect">
            <a:avLst>
              <a:gd name="adj" fmla="val 7439"/>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Помочь участнику ГИА занять отведенное ему место, при этом следить, чтобы участники экзамена не менялись местами;</a:t>
            </a:r>
            <a:endParaRPr lang="ru-RU" dirty="0">
              <a:effectLst/>
              <a:latin typeface="Cambria" panose="02040503050406030204" pitchFamily="18" charset="0"/>
            </a:endParaRPr>
          </a:p>
        </p:txBody>
      </p:sp>
      <p:pic>
        <p:nvPicPr>
          <p:cNvPr id="2050" name="Picture 2" descr="C:\Users\косатюк_п\Documents\ГИА-11\Обучение специалистов ППЭ\moodle\для moodle\картинки\640x36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156" y1="31667" x2="57188" y2="13333"/>
                        <a14:foregroundMark x1="57188" y1="13333" x2="94219" y2="35833"/>
                        <a14:foregroundMark x1="94844" y1="56111" x2="36094" y2="99444"/>
                        <a14:foregroundMark x1="36406" y1="97222" x2="3125" y2="51944"/>
                        <a14:backgroundMark x1="5000" y1="18056" x2="49219" y2="10833"/>
                        <a14:backgroundMark x1="60000" y1="5556" x2="83438" y2="12500"/>
                        <a14:backgroundMark x1="97813" y1="53333" x2="98594" y2="73333"/>
                        <a14:backgroundMark x1="68125" y1="90833" x2="50000" y2="98889"/>
                        <a14:backgroundMark x1="1406" y1="32222" x2="2188" y2="82778"/>
                        <a14:backgroundMark x1="12812" y1="95000" x2="27344" y2="96667"/>
                        <a14:backgroundMark x1="27656" y1="95000" x2="31406" y2="97222"/>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2758764"/>
            <a:ext cx="2364469" cy="13183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p:nvGrpSpPr>
        <p:grpSpPr>
          <a:xfrm>
            <a:off x="441380" y="4437112"/>
            <a:ext cx="2281461" cy="1824905"/>
            <a:chOff x="6474491" y="4324421"/>
            <a:chExt cx="2281461" cy="1824905"/>
          </a:xfrm>
        </p:grpSpPr>
        <p:pic>
          <p:nvPicPr>
            <p:cNvPr id="84" name="Picture 6" descr="C:\Users\косатюк_п\Documents\ГИА-11\Обучение специалистов ППЭ\moodle\для moodle\картинки\99637599.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800" l="0" r="100000">
                          <a14:foregroundMark x1="23896" y1="79359" x2="69277" y2="89780"/>
                          <a14:foregroundMark x1="55823" y1="80160" x2="77912" y2="89579"/>
                          <a14:foregroundMark x1="5823" y1="93387" x2="94378" y2="93788"/>
                          <a14:foregroundMark x1="5735" y1="7143" x2="93907" y2="8214"/>
                          <a14:backgroundMark x1="4618" y1="1202" x2="803" y2="3206"/>
                          <a14:backgroundMark x1="95984" y1="802" x2="99197" y2="3808"/>
                        </a14:backgroundRemoval>
                      </a14:imgEffect>
                    </a14:imgLayer>
                  </a14:imgProps>
                </a:ext>
                <a:ext uri="{28A0092B-C50C-407E-A947-70E740481C1C}">
                  <a14:useLocalDpi xmlns:a14="http://schemas.microsoft.com/office/drawing/2010/main" val="0"/>
                </a:ext>
              </a:extLst>
            </a:blip>
            <a:srcRect/>
            <a:stretch>
              <a:fillRect/>
            </a:stretch>
          </p:blipFill>
          <p:spPr bwMode="auto">
            <a:xfrm>
              <a:off x="6474491" y="5150910"/>
              <a:ext cx="996415" cy="99841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8062025" y="4346559"/>
              <a:ext cx="693927" cy="656536"/>
              <a:chOff x="8014205" y="4509120"/>
              <a:chExt cx="590243" cy="553805"/>
            </a:xfrm>
          </p:grpSpPr>
          <p:pic>
            <p:nvPicPr>
              <p:cNvPr id="2052" name="Picture 4" descr="C:\Users\косатюк_п\Documents\ГИА-11\Обучение специалистов ППЭ\moodle\для moodle\картинки\preview.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14205" y="4571220"/>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15" name="Знак запрета 14"/>
              <p:cNvSpPr/>
              <p:nvPr/>
            </p:nvSpPr>
            <p:spPr>
              <a:xfrm>
                <a:off x="8014205" y="4509120"/>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6474491" y="4327323"/>
              <a:ext cx="736833" cy="698545"/>
              <a:chOff x="7290237" y="4432859"/>
              <a:chExt cx="590243" cy="558783"/>
            </a:xfrm>
          </p:grpSpPr>
          <p:pic>
            <p:nvPicPr>
              <p:cNvPr id="2054" name="Picture 6" descr="C:\Users\косатюк_п\Documents\ГИА-11\Обучение специалистов ППЭ\moodle\для moodle\картинки\camera-icon-hi.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100" name="Знак запрета 9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9" name="Группа 18"/>
            <p:cNvGrpSpPr/>
            <p:nvPr/>
          </p:nvGrpSpPr>
          <p:grpSpPr>
            <a:xfrm>
              <a:off x="7569627" y="5229200"/>
              <a:ext cx="962813" cy="841837"/>
              <a:chOff x="6437856" y="4426898"/>
              <a:chExt cx="590243" cy="553805"/>
            </a:xfrm>
          </p:grpSpPr>
          <p:pic>
            <p:nvPicPr>
              <p:cNvPr id="2053" name="Picture 5" descr="C:\Users\косатюк_п\Documents\ГИА-11\Обучение специалистов ППЭ\moodle\для moodle\картинки\white-star-vector-4T9ER47e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101" name="Знак запрета 100"/>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8" name="Группа 17"/>
            <p:cNvGrpSpPr/>
            <p:nvPr/>
          </p:nvGrpSpPr>
          <p:grpSpPr>
            <a:xfrm>
              <a:off x="7274284" y="4324421"/>
              <a:ext cx="741340" cy="700812"/>
              <a:chOff x="7517301" y="5299589"/>
              <a:chExt cx="590243" cy="553805"/>
            </a:xfrm>
          </p:grpSpPr>
          <p:pic>
            <p:nvPicPr>
              <p:cNvPr id="205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102" name="Знак запрета 101"/>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24" name="Скругленный прямоугольник 23"/>
          <p:cNvSpPr/>
          <p:nvPr/>
        </p:nvSpPr>
        <p:spPr>
          <a:xfrm>
            <a:off x="251519" y="1556792"/>
            <a:ext cx="861262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25" name="Скругленный прямоугольник 24"/>
          <p:cNvSpPr/>
          <p:nvPr/>
        </p:nvSpPr>
        <p:spPr>
          <a:xfrm>
            <a:off x="256183" y="2071913"/>
            <a:ext cx="8603293" cy="676770"/>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i="1" dirty="0">
                <a:solidFill>
                  <a:schemeClr val="tx1"/>
                </a:solidFill>
                <a:latin typeface="Cambria" panose="02040503050406030204" pitchFamily="18" charset="0"/>
              </a:rPr>
              <a:t>Ответственный организатор должен не позднее 9.45 получить у руководителя ППЭ ЭМ участников экзамена.</a:t>
            </a:r>
            <a:endParaRPr lang="ru-RU" b="1" i="1" dirty="0">
              <a:solidFill>
                <a:schemeClr val="tx1"/>
              </a:solidFill>
              <a:latin typeface="Cambria" panose="02040503050406030204" pitchFamily="18" charset="0"/>
            </a:endParaRPr>
          </a:p>
        </p:txBody>
      </p:sp>
      <p:sp>
        <p:nvSpPr>
          <p:cNvPr id="81" name="Скругленный прямоугольник 80"/>
          <p:cNvSpPr/>
          <p:nvPr/>
        </p:nvSpPr>
        <p:spPr>
          <a:xfrm>
            <a:off x="2831833" y="4149080"/>
            <a:ext cx="6041638" cy="23042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Напомнить участникам ГИА о ведении видеонаблюдения в ППЭ </a:t>
            </a:r>
            <a:r>
              <a:rPr lang="ru-RU" dirty="0" smtClean="0">
                <a:latin typeface="Cambria" panose="02040503050406030204" pitchFamily="18" charset="0"/>
              </a:rPr>
              <a:t>и </a:t>
            </a:r>
            <a:r>
              <a:rPr lang="ru-RU" dirty="0">
                <a:latin typeface="Cambria" panose="02040503050406030204" pitchFamily="18" charset="0"/>
              </a:rPr>
              <a:t>о запрете иметь при себе во время проведения экзамена в ППЭ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p:txBody>
      </p:sp>
      <p:sp>
        <p:nvSpPr>
          <p:cNvPr id="26"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849787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7504" y="80628"/>
            <a:ext cx="8928992" cy="6588732"/>
          </a:xfrm>
          <a:prstGeom prst="rect">
            <a:avLst/>
          </a:prstGeom>
        </p:spPr>
      </p:pic>
    </p:spTree>
    <p:extLst>
      <p:ext uri="{BB962C8B-B14F-4D97-AF65-F5344CB8AC3E}">
        <p14:creationId xmlns:p14="http://schemas.microsoft.com/office/powerpoint/2010/main" val="192336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39555" cy="4362450"/>
            <a:chOff x="0" y="0"/>
            <a:chExt cx="9139555" cy="4362450"/>
          </a:xfrm>
        </p:grpSpPr>
        <p:pic>
          <p:nvPicPr>
            <p:cNvPr id="3" name="object 3"/>
            <p:cNvPicPr/>
            <p:nvPr/>
          </p:nvPicPr>
          <p:blipFill>
            <a:blip r:embed="rId2" cstate="print"/>
            <a:stretch>
              <a:fillRect/>
            </a:stretch>
          </p:blipFill>
          <p:spPr>
            <a:xfrm>
              <a:off x="238125" y="685800"/>
              <a:ext cx="4886325" cy="3648075"/>
            </a:xfrm>
            <a:prstGeom prst="rect">
              <a:avLst/>
            </a:prstGeom>
          </p:spPr>
        </p:pic>
        <p:sp>
          <p:nvSpPr>
            <p:cNvPr id="4" name="object 4"/>
            <p:cNvSpPr/>
            <p:nvPr/>
          </p:nvSpPr>
          <p:spPr>
            <a:xfrm>
              <a:off x="223837" y="671448"/>
              <a:ext cx="4914900" cy="3676650"/>
            </a:xfrm>
            <a:custGeom>
              <a:avLst/>
              <a:gdLst/>
              <a:ahLst/>
              <a:cxnLst/>
              <a:rect l="l" t="t" r="r" b="b"/>
              <a:pathLst>
                <a:path w="4914900" h="3676650">
                  <a:moveTo>
                    <a:pt x="0" y="3676650"/>
                  </a:moveTo>
                  <a:lnTo>
                    <a:pt x="4914900" y="3676650"/>
                  </a:lnTo>
                  <a:lnTo>
                    <a:pt x="4914900" y="0"/>
                  </a:lnTo>
                  <a:lnTo>
                    <a:pt x="0" y="0"/>
                  </a:lnTo>
                  <a:lnTo>
                    <a:pt x="0" y="3676650"/>
                  </a:lnTo>
                  <a:close/>
                </a:path>
              </a:pathLst>
            </a:custGeom>
            <a:ln w="28575">
              <a:solidFill>
                <a:srgbClr val="001F5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9139301" cy="757174"/>
            </a:xfrm>
            <a:prstGeom prst="rect">
              <a:avLst/>
            </a:prstGeom>
          </p:spPr>
        </p:pic>
      </p:grpSp>
      <p:sp>
        <p:nvSpPr>
          <p:cNvPr id="6" name="object 6"/>
          <p:cNvSpPr txBox="1">
            <a:spLocks noGrp="1"/>
          </p:cNvSpPr>
          <p:nvPr>
            <p:ph type="title"/>
          </p:nvPr>
        </p:nvSpPr>
        <p:spPr>
          <a:xfrm>
            <a:off x="193039" y="4381"/>
            <a:ext cx="8759190" cy="448945"/>
          </a:xfrm>
          <a:prstGeom prst="rect">
            <a:avLst/>
          </a:prstGeom>
        </p:spPr>
        <p:txBody>
          <a:bodyPr vert="horz" wrap="square" lIns="0" tIns="15875" rIns="0" bIns="0" rtlCol="0">
            <a:spAutoFit/>
          </a:bodyPr>
          <a:lstStyle/>
          <a:p>
            <a:pPr marL="12700">
              <a:lnSpc>
                <a:spcPct val="100000"/>
              </a:lnSpc>
              <a:spcBef>
                <a:spcPts val="125"/>
              </a:spcBef>
            </a:pPr>
            <a:r>
              <a:rPr spc="5" dirty="0"/>
              <a:t>Содержание</a:t>
            </a:r>
            <a:r>
              <a:rPr spc="105" dirty="0"/>
              <a:t> </a:t>
            </a:r>
            <a:r>
              <a:rPr spc="-5" dirty="0"/>
              <a:t>индивидуального</a:t>
            </a:r>
            <a:r>
              <a:rPr spc="325" dirty="0"/>
              <a:t> </a:t>
            </a:r>
            <a:r>
              <a:rPr spc="-5" dirty="0"/>
              <a:t>комплекта</a:t>
            </a:r>
            <a:r>
              <a:rPr spc="245" dirty="0"/>
              <a:t> </a:t>
            </a:r>
            <a:r>
              <a:rPr spc="30" dirty="0"/>
              <a:t>(КИМ)</a:t>
            </a:r>
            <a:r>
              <a:rPr spc="-35" dirty="0"/>
              <a:t> </a:t>
            </a:r>
            <a:r>
              <a:rPr spc="30" dirty="0"/>
              <a:t>ОГЭ</a:t>
            </a:r>
          </a:p>
        </p:txBody>
      </p:sp>
      <p:grpSp>
        <p:nvGrpSpPr>
          <p:cNvPr id="7" name="object 7"/>
          <p:cNvGrpSpPr/>
          <p:nvPr/>
        </p:nvGrpSpPr>
        <p:grpSpPr>
          <a:xfrm>
            <a:off x="485770" y="2562220"/>
            <a:ext cx="8430260" cy="3782060"/>
            <a:chOff x="485770" y="2562220"/>
            <a:chExt cx="8430260" cy="3782060"/>
          </a:xfrm>
        </p:grpSpPr>
        <p:pic>
          <p:nvPicPr>
            <p:cNvPr id="8" name="object 8"/>
            <p:cNvPicPr/>
            <p:nvPr/>
          </p:nvPicPr>
          <p:blipFill>
            <a:blip r:embed="rId4" cstate="print"/>
            <a:stretch>
              <a:fillRect/>
            </a:stretch>
          </p:blipFill>
          <p:spPr>
            <a:xfrm>
              <a:off x="495300" y="2571749"/>
              <a:ext cx="2628900" cy="3724275"/>
            </a:xfrm>
            <a:prstGeom prst="rect">
              <a:avLst/>
            </a:prstGeom>
          </p:spPr>
        </p:pic>
        <p:sp>
          <p:nvSpPr>
            <p:cNvPr id="9" name="object 9"/>
            <p:cNvSpPr/>
            <p:nvPr/>
          </p:nvSpPr>
          <p:spPr>
            <a:xfrm>
              <a:off x="490537" y="2566987"/>
              <a:ext cx="2638425" cy="3733800"/>
            </a:xfrm>
            <a:custGeom>
              <a:avLst/>
              <a:gdLst/>
              <a:ahLst/>
              <a:cxnLst/>
              <a:rect l="l" t="t" r="r" b="b"/>
              <a:pathLst>
                <a:path w="2638425" h="3733800">
                  <a:moveTo>
                    <a:pt x="0" y="3733800"/>
                  </a:moveTo>
                  <a:lnTo>
                    <a:pt x="2638425" y="3733800"/>
                  </a:lnTo>
                  <a:lnTo>
                    <a:pt x="2638425" y="0"/>
                  </a:lnTo>
                  <a:lnTo>
                    <a:pt x="0" y="0"/>
                  </a:lnTo>
                  <a:lnTo>
                    <a:pt x="0" y="3733800"/>
                  </a:lnTo>
                  <a:close/>
                </a:path>
              </a:pathLst>
            </a:custGeom>
            <a:ln w="9534">
              <a:solidFill>
                <a:srgbClr val="00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381375" y="2571749"/>
              <a:ext cx="2638425" cy="3762375"/>
            </a:xfrm>
            <a:prstGeom prst="rect">
              <a:avLst/>
            </a:prstGeom>
          </p:spPr>
        </p:pic>
        <p:sp>
          <p:nvSpPr>
            <p:cNvPr id="11" name="object 11"/>
            <p:cNvSpPr/>
            <p:nvPr/>
          </p:nvSpPr>
          <p:spPr>
            <a:xfrm>
              <a:off x="3376675" y="2566987"/>
              <a:ext cx="2647950" cy="3771900"/>
            </a:xfrm>
            <a:custGeom>
              <a:avLst/>
              <a:gdLst/>
              <a:ahLst/>
              <a:cxnLst/>
              <a:rect l="l" t="t" r="r" b="b"/>
              <a:pathLst>
                <a:path w="2647950" h="3771900">
                  <a:moveTo>
                    <a:pt x="0" y="3771900"/>
                  </a:moveTo>
                  <a:lnTo>
                    <a:pt x="2647950" y="3771900"/>
                  </a:lnTo>
                  <a:lnTo>
                    <a:pt x="2647950" y="0"/>
                  </a:lnTo>
                  <a:lnTo>
                    <a:pt x="0" y="0"/>
                  </a:lnTo>
                  <a:lnTo>
                    <a:pt x="0" y="3771900"/>
                  </a:lnTo>
                  <a:close/>
                </a:path>
              </a:pathLst>
            </a:custGeom>
            <a:ln w="9534">
              <a:solidFill>
                <a:srgbClr val="000000"/>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6267449" y="2571749"/>
              <a:ext cx="2638425" cy="3743325"/>
            </a:xfrm>
            <a:prstGeom prst="rect">
              <a:avLst/>
            </a:prstGeom>
          </p:spPr>
        </p:pic>
        <p:sp>
          <p:nvSpPr>
            <p:cNvPr id="13" name="object 13"/>
            <p:cNvSpPr/>
            <p:nvPr/>
          </p:nvSpPr>
          <p:spPr>
            <a:xfrm>
              <a:off x="6262750" y="2566987"/>
              <a:ext cx="2647950" cy="3752850"/>
            </a:xfrm>
            <a:custGeom>
              <a:avLst/>
              <a:gdLst/>
              <a:ahLst/>
              <a:cxnLst/>
              <a:rect l="l" t="t" r="r" b="b"/>
              <a:pathLst>
                <a:path w="2647950" h="3752850">
                  <a:moveTo>
                    <a:pt x="0" y="3752850"/>
                  </a:moveTo>
                  <a:lnTo>
                    <a:pt x="2647950" y="3752850"/>
                  </a:lnTo>
                  <a:lnTo>
                    <a:pt x="2647950" y="0"/>
                  </a:lnTo>
                  <a:lnTo>
                    <a:pt x="0" y="0"/>
                  </a:lnTo>
                  <a:lnTo>
                    <a:pt x="0" y="3752850"/>
                  </a:lnTo>
                  <a:close/>
                </a:path>
              </a:pathLst>
            </a:custGeom>
            <a:ln w="953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934416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419850"/>
          </a:xfrm>
          <a:prstGeom prst="rect">
            <a:avLst/>
          </a:prstGeom>
        </p:spPr>
      </p:pic>
    </p:spTree>
    <p:extLst>
      <p:ext uri="{BB962C8B-B14F-4D97-AF65-F5344CB8AC3E}">
        <p14:creationId xmlns:p14="http://schemas.microsoft.com/office/powerpoint/2010/main" val="72693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Выноска со стрелкой вверх 13"/>
          <p:cNvSpPr/>
          <p:nvPr/>
        </p:nvSpPr>
        <p:spPr>
          <a:xfrm>
            <a:off x="162437" y="3856529"/>
            <a:ext cx="8822739" cy="1732711"/>
          </a:xfrm>
          <a:prstGeom prst="upArrowCallout">
            <a:avLst>
              <a:gd name="adj1" fmla="val 20634"/>
              <a:gd name="adj2" fmla="val 26408"/>
              <a:gd name="adj3" fmla="val 6244"/>
              <a:gd name="adj4" fmla="val 90677"/>
            </a:avLst>
          </a:prstGeom>
          <a:solidFill>
            <a:schemeClr val="accent1">
              <a:alpha val="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51520" y="1558196"/>
            <a:ext cx="8640960" cy="358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Cambria" panose="02040503050406030204" pitchFamily="18" charset="0"/>
              </a:rPr>
              <a:t>Участники могут взять с собой в аудиторию только:</a:t>
            </a:r>
          </a:p>
        </p:txBody>
      </p:sp>
      <p:grpSp>
        <p:nvGrpSpPr>
          <p:cNvPr id="47" name="Группа 46"/>
          <p:cNvGrpSpPr/>
          <p:nvPr/>
        </p:nvGrpSpPr>
        <p:grpSpPr>
          <a:xfrm>
            <a:off x="3131840" y="2020879"/>
            <a:ext cx="2773486" cy="846687"/>
            <a:chOff x="251521" y="2588060"/>
            <a:chExt cx="2773486" cy="905710"/>
          </a:xfrm>
        </p:grpSpPr>
        <p:sp>
          <p:nvSpPr>
            <p:cNvPr id="7196" name="Полилиния 7195"/>
            <p:cNvSpPr/>
            <p:nvPr/>
          </p:nvSpPr>
          <p:spPr>
            <a:xfrm>
              <a:off x="528835" y="2713717"/>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Черную </a:t>
              </a:r>
              <a:r>
                <a:rPr lang="ru-RU" sz="1400" kern="1200" dirty="0" err="1">
                  <a:latin typeface="Cambria" panose="02040503050406030204" pitchFamily="18" charset="0"/>
                </a:rPr>
                <a:t>гелевую</a:t>
              </a:r>
              <a:r>
                <a:rPr lang="ru-RU" sz="1400" dirty="0">
                  <a:latin typeface="Cambria" panose="02040503050406030204" pitchFamily="18" charset="0"/>
                </a:rPr>
                <a:t> или </a:t>
              </a:r>
              <a:r>
                <a:rPr lang="ru-RU" sz="1400" kern="1200" dirty="0">
                  <a:latin typeface="Cambria" panose="02040503050406030204" pitchFamily="18" charset="0"/>
                </a:rPr>
                <a:t>капиллярную ручку</a:t>
              </a:r>
            </a:p>
          </p:txBody>
        </p:sp>
        <p:sp>
          <p:nvSpPr>
            <p:cNvPr id="7197" name="Прямоугольник 7196"/>
            <p:cNvSpPr/>
            <p:nvPr/>
          </p:nvSpPr>
          <p:spPr>
            <a:xfrm>
              <a:off x="251521"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7" name="Picture 3" descr="C:\Users\косатюк_п\Documents\ГИА-11\Обучение специалистов ППЭ\moodle\для moodle\картинки\green-pen.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554" y="2655798"/>
              <a:ext cx="288032" cy="751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Группа 45"/>
          <p:cNvGrpSpPr/>
          <p:nvPr/>
        </p:nvGrpSpPr>
        <p:grpSpPr>
          <a:xfrm>
            <a:off x="251520" y="2020878"/>
            <a:ext cx="2773486" cy="846688"/>
            <a:chOff x="3120628" y="2588060"/>
            <a:chExt cx="2773486" cy="905712"/>
          </a:xfrm>
        </p:grpSpPr>
        <p:sp>
          <p:nvSpPr>
            <p:cNvPr id="7198" name="Полилиния 7197"/>
            <p:cNvSpPr/>
            <p:nvPr/>
          </p:nvSpPr>
          <p:spPr>
            <a:xfrm>
              <a:off x="3397942" y="2713718"/>
              <a:ext cx="2496172" cy="780054"/>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Документ, удостоверяющий личность</a:t>
              </a:r>
            </a:p>
          </p:txBody>
        </p:sp>
        <p:sp>
          <p:nvSpPr>
            <p:cNvPr id="7199" name="Прямоугольник 7198"/>
            <p:cNvSpPr/>
            <p:nvPr/>
          </p:nvSpPr>
          <p:spPr>
            <a:xfrm>
              <a:off x="3120628"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C:\Users\косатюк_п\Documents\ГИА-11\Обучение специалистов ППЭ\moodle\для moodle\картинки\passp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2715520"/>
              <a:ext cx="691600" cy="69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Группа 44"/>
          <p:cNvGrpSpPr/>
          <p:nvPr/>
        </p:nvGrpSpPr>
        <p:grpSpPr>
          <a:xfrm>
            <a:off x="3131840" y="2973859"/>
            <a:ext cx="2794434" cy="846686"/>
            <a:chOff x="3099680" y="3570062"/>
            <a:chExt cx="2794434" cy="905709"/>
          </a:xfrm>
        </p:grpSpPr>
        <p:sp>
          <p:nvSpPr>
            <p:cNvPr id="34" name="Полилиния 33"/>
            <p:cNvSpPr/>
            <p:nvPr/>
          </p:nvSpPr>
          <p:spPr>
            <a:xfrm>
              <a:off x="3397942" y="3695718"/>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Средства обучения и воспитания</a:t>
              </a:r>
            </a:p>
          </p:txBody>
        </p:sp>
        <p:sp>
          <p:nvSpPr>
            <p:cNvPr id="35" name="Прямоугольник 34"/>
            <p:cNvSpPr/>
            <p:nvPr/>
          </p:nvSpPr>
          <p:spPr>
            <a:xfrm>
              <a:off x="3120628" y="3570062"/>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4" name="Picture 10" descr="C:\Users\косатюк_п\Documents\ГИА-11\Обучение специалистов ППЭ\moodle\для moodle\картинки\77cc5a8de7ebe2f9d94af18b6001b75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348" b="100000" l="0" r="100000">
                          <a14:foregroundMark x1="52022" y1="19407" x2="59030" y2="11051"/>
                          <a14:foregroundMark x1="65229" y1="8356" x2="69811" y2="8356"/>
                          <a14:foregroundMark x1="82210" y1="18329" x2="81671" y2="27224"/>
                          <a14:foregroundMark x1="81402" y1="30997" x2="74663" y2="38005"/>
                          <a14:foregroundMark x1="73315" y1="39084" x2="56334" y2="43935"/>
                          <a14:foregroundMark x1="70889" y1="38544" x2="58760" y2="41240"/>
                          <a14:foregroundMark x1="55526" y1="43666" x2="45013" y2="50943"/>
                          <a14:foregroundMark x1="32884" y1="78976" x2="32075" y2="89757"/>
                          <a14:foregroundMark x1="33154" y1="81402" x2="35310" y2="85445"/>
                          <a14:foregroundMark x1="42049" y1="59030" x2="73046" y2="48787"/>
                          <a14:foregroundMark x1="73854" y1="49596" x2="75741" y2="52291"/>
                          <a14:foregroundMark x1="77089" y1="56334" x2="77898" y2="61186"/>
                          <a14:foregroundMark x1="76280" y1="63612" x2="47170" y2="73585"/>
                          <a14:backgroundMark x1="61413" y1="27273" x2="61413" y2="27273"/>
                          <a14:backgroundMark x1="37500" y1="51705" x2="37500" y2="51705"/>
                          <a14:backgroundMark x1="60870" y1="50000" x2="60870" y2="50000"/>
                          <a14:backgroundMark x1="66304" y1="48295" x2="66304" y2="48295"/>
                          <a14:backgroundMark x1="71196" y1="43750" x2="41304" y2="56818"/>
                          <a14:backgroundMark x1="45109" y1="55682" x2="45109" y2="55682"/>
                          <a14:backgroundMark x1="42391" y1="56818" x2="42391" y2="56818"/>
                        </a14:backgroundRemoval>
                      </a14:imgEffect>
                    </a14:imgLayer>
                  </a14:imgProps>
                </a:ext>
                <a:ext uri="{28A0092B-C50C-407E-A947-70E740481C1C}">
                  <a14:useLocalDpi xmlns:a14="http://schemas.microsoft.com/office/drawing/2010/main" val="0"/>
                </a:ext>
              </a:extLst>
            </a:blip>
            <a:srcRect/>
            <a:stretch>
              <a:fillRect/>
            </a:stretch>
          </p:blipFill>
          <p:spPr bwMode="auto">
            <a:xfrm>
              <a:off x="3099680" y="3597786"/>
              <a:ext cx="763608" cy="763608"/>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2" name="TextBox 1"/>
          <p:cNvSpPr txBox="1"/>
          <p:nvPr/>
        </p:nvSpPr>
        <p:spPr>
          <a:xfrm>
            <a:off x="2123728" y="4437112"/>
            <a:ext cx="5112568" cy="646331"/>
          </a:xfrm>
          <a:prstGeom prst="rect">
            <a:avLst/>
          </a:prstGeom>
          <a:noFill/>
        </p:spPr>
        <p:txBody>
          <a:bodyPr wrap="square" rtlCol="0">
            <a:spAutoFit/>
          </a:bodyPr>
          <a:lstStyle/>
          <a:p>
            <a:pPr algn="ctr"/>
            <a:r>
              <a:rPr lang="ru-RU" dirty="0" smtClean="0"/>
              <a:t>Находятся в аудитории, пользоваться личными вещями </a:t>
            </a:r>
            <a:r>
              <a:rPr lang="ru-RU" dirty="0" smtClean="0">
                <a:solidFill>
                  <a:srgbClr val="FF0000"/>
                </a:solidFill>
              </a:rPr>
              <a:t>запрещено</a:t>
            </a:r>
            <a:r>
              <a:rPr lang="ru-RU" dirty="0" smtClean="0"/>
              <a:t>.</a:t>
            </a:r>
            <a:endParaRPr lang="ru-RU" dirty="0"/>
          </a:p>
        </p:txBody>
      </p:sp>
    </p:spTree>
    <p:extLst>
      <p:ext uri="{BB962C8B-B14F-4D97-AF65-F5344CB8AC3E}">
        <p14:creationId xmlns:p14="http://schemas.microsoft.com/office/powerpoint/2010/main" val="1005898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49967" y="1556792"/>
            <a:ext cx="825330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17" name="Скругленный прямоугольник 16"/>
          <p:cNvSpPr/>
          <p:nvPr/>
        </p:nvSpPr>
        <p:spPr>
          <a:xfrm>
            <a:off x="449967" y="2060848"/>
            <a:ext cx="8249926" cy="41561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i="1">
                <a:solidFill>
                  <a:schemeClr val="tx1"/>
                </a:solidFill>
                <a:latin typeface="Cambria" panose="02040503050406030204" pitchFamily="18" charset="0"/>
              </a:rPr>
              <a:t>Организатор в аудитории должен:</a:t>
            </a:r>
            <a:endParaRPr lang="ru-RU" b="1" i="1" dirty="0">
              <a:solidFill>
                <a:schemeClr val="tx1"/>
              </a:solidFill>
              <a:latin typeface="Cambria" panose="02040503050406030204" pitchFamily="18" charset="0"/>
            </a:endParaRPr>
          </a:p>
        </p:txBody>
      </p:sp>
      <p:sp>
        <p:nvSpPr>
          <p:cNvPr id="6" name="Скругленный прямоугольник 11"/>
          <p:cNvSpPr/>
          <p:nvPr/>
        </p:nvSpPr>
        <p:spPr>
          <a:xfrm>
            <a:off x="449967" y="5589240"/>
            <a:ext cx="8249926"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solidFill>
                  <a:schemeClr val="tx1"/>
                </a:solidFill>
                <a:latin typeface="Cambria" panose="02040503050406030204" pitchFamily="18" charset="0"/>
              </a:rPr>
              <a:t>Проинформировать участников ГИА о том, что записи на КИМ и черновиках не обрабатываются и не проверяются. </a:t>
            </a:r>
          </a:p>
        </p:txBody>
      </p:sp>
      <p:sp>
        <p:nvSpPr>
          <p:cNvPr id="7" name="Скругленный прямоугольник 6"/>
          <p:cNvSpPr/>
          <p:nvPr/>
        </p:nvSpPr>
        <p:spPr>
          <a:xfrm>
            <a:off x="449968" y="2636912"/>
            <a:ext cx="8249926" cy="7690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Clr>
                <a:srgbClr val="00B050"/>
              </a:buClr>
              <a:buFont typeface="Wingdings" panose="05000000000000000000" pitchFamily="2" charset="2"/>
              <a:buChar char="ü"/>
            </a:pPr>
            <a:r>
              <a:rPr lang="ru-RU" dirty="0" smtClean="0">
                <a:latin typeface="Cambria" panose="02040503050406030204" pitchFamily="18" charset="0"/>
              </a:rPr>
              <a:t>Проверить,  </a:t>
            </a:r>
            <a:r>
              <a:rPr lang="ru-RU" dirty="0">
                <a:latin typeface="Cambria" panose="02040503050406030204" pitchFamily="18" charset="0"/>
              </a:rPr>
              <a:t>что черная </a:t>
            </a:r>
            <a:r>
              <a:rPr lang="ru-RU" dirty="0" err="1">
                <a:latin typeface="Cambria" panose="02040503050406030204" pitchFamily="18" charset="0"/>
              </a:rPr>
              <a:t>гелевая</a:t>
            </a:r>
            <a:r>
              <a:rPr lang="ru-RU" dirty="0">
                <a:latin typeface="Cambria" panose="02040503050406030204" pitchFamily="18" charset="0"/>
              </a:rPr>
              <a:t> или капиллярная ручка участника экзамена  ручка пишет неразрывной черной линией;</a:t>
            </a:r>
          </a:p>
        </p:txBody>
      </p:sp>
      <p:sp>
        <p:nvSpPr>
          <p:cNvPr id="8" name="Скругленный прямоугольник 7"/>
          <p:cNvSpPr/>
          <p:nvPr/>
        </p:nvSpPr>
        <p:spPr>
          <a:xfrm>
            <a:off x="449968" y="3533526"/>
            <a:ext cx="8249926"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solidFill>
                  <a:schemeClr val="tx1"/>
                </a:solidFill>
                <a:latin typeface="Cambria" panose="02040503050406030204" pitchFamily="18" charset="0"/>
              </a:rPr>
              <a:t>С 09.45 - провести </a:t>
            </a:r>
            <a:r>
              <a:rPr lang="ru-RU" dirty="0">
                <a:solidFill>
                  <a:schemeClr val="tx1"/>
                </a:solidFill>
                <a:latin typeface="Cambria" panose="02040503050406030204" pitchFamily="18" charset="0"/>
              </a:rPr>
              <a:t>инструктаж участников ГИА, в том числе проинформировать участников ГИА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а также о времени и месте ознакомления с результатами ГИА;</a:t>
            </a:r>
          </a:p>
        </p:txBody>
      </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46169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Скругленный прямоугольник 25"/>
          <p:cNvSpPr/>
          <p:nvPr/>
        </p:nvSpPr>
        <p:spPr>
          <a:xfrm>
            <a:off x="257274" y="5365047"/>
            <a:ext cx="8640960" cy="1095877"/>
          </a:xfrm>
          <a:prstGeom prst="roundRect">
            <a:avLst/>
          </a:prstGeom>
          <a:solidFill>
            <a:srgbClr val="8EB4E2"/>
          </a:solidFill>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ea typeface="Times New Roman"/>
              </a:rPr>
              <a:t>Замена может производиться из неиспользованных ИК участников ЕГЭ в аудиториях или из резервного доставочного пакета в присутствии уполномоченного представителя ГЭК. </a:t>
            </a:r>
          </a:p>
        </p:txBody>
      </p:sp>
      <p:sp>
        <p:nvSpPr>
          <p:cNvPr id="28" name="Скругленный прямоугольник 27"/>
          <p:cNvSpPr/>
          <p:nvPr/>
        </p:nvSpPr>
        <p:spPr>
          <a:xfrm>
            <a:off x="248471" y="5365046"/>
            <a:ext cx="8640959" cy="1095877"/>
          </a:xfrm>
          <a:prstGeom prst="roundRect">
            <a:avLst/>
          </a:prstGeom>
          <a:solidFill>
            <a:srgbClr val="B9D1ED"/>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ea typeface="Times New Roman"/>
              </a:rPr>
              <a:t>	В случае если участник ОГЭ (ГВЭ в автоматизированной форме) отказывается ставить личную подпись в бланке ответов на задания с кратким ответом, организатор в аудитории ставит в указанном бланке свою подпись;</a:t>
            </a:r>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8196"/>
            <a:ext cx="8640960"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До начала экзамена организатор в аудитории должен:</a:t>
            </a:r>
          </a:p>
        </p:txBody>
      </p:sp>
      <p:sp>
        <p:nvSpPr>
          <p:cNvPr id="2" name="Скругленный прямоугольник 1"/>
          <p:cNvSpPr/>
          <p:nvPr/>
        </p:nvSpPr>
        <p:spPr>
          <a:xfrm>
            <a:off x="248482" y="2161828"/>
            <a:ext cx="864096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Продемонстрировать участникам ГИА целостность комплектов ЭМ;</a:t>
            </a:r>
          </a:p>
        </p:txBody>
      </p:sp>
      <p:grpSp>
        <p:nvGrpSpPr>
          <p:cNvPr id="11" name="Группа 10"/>
          <p:cNvGrpSpPr/>
          <p:nvPr/>
        </p:nvGrpSpPr>
        <p:grpSpPr>
          <a:xfrm>
            <a:off x="248479" y="2864167"/>
            <a:ext cx="8640963" cy="2365033"/>
            <a:chOff x="6084167" y="2924945"/>
            <a:chExt cx="2808314" cy="910959"/>
          </a:xfrm>
        </p:grpSpPr>
        <p:sp>
          <p:nvSpPr>
            <p:cNvPr id="13" name="Прямоугольник с двумя скругленными соседними углами 12"/>
            <p:cNvSpPr/>
            <p:nvPr/>
          </p:nvSpPr>
          <p:spPr>
            <a:xfrm>
              <a:off x="6084170" y="2924945"/>
              <a:ext cx="2808311" cy="290738"/>
            </a:xfrm>
            <a:prstGeom prst="round2SameRect">
              <a:avLst>
                <a:gd name="adj1" fmla="val 27558"/>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Выдать участникам ГИА ЭМ, которые включают в себя листы (бланки) для записи ответов и КИМ, в произвольном порядке;</a:t>
              </a:r>
            </a:p>
          </p:txBody>
        </p:sp>
        <p:sp>
          <p:nvSpPr>
            <p:cNvPr id="15" name="Прямоугольник с двумя скругленными соседними углами 14"/>
            <p:cNvSpPr/>
            <p:nvPr/>
          </p:nvSpPr>
          <p:spPr>
            <a:xfrm>
              <a:off x="6084169" y="3215684"/>
              <a:ext cx="2808311" cy="265808"/>
            </a:xfrm>
            <a:prstGeom prst="round2SameRect">
              <a:avLst>
                <a:gd name="adj1" fmla="val 0"/>
                <a:gd name="adj2" fmla="val 0"/>
              </a:avLst>
            </a:prstGeom>
            <a:solidFill>
              <a:srgbClr val="E0EA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В случае обнаружения брака или некомплектности ЭМ организаторы выдают участнику ГИА новый комплект ЭМ;</a:t>
              </a:r>
            </a:p>
          </p:txBody>
        </p:sp>
        <p:sp>
          <p:nvSpPr>
            <p:cNvPr id="17" name="Прямоугольник с двумя скругленными соседними углами 16"/>
            <p:cNvSpPr/>
            <p:nvPr/>
          </p:nvSpPr>
          <p:spPr>
            <a:xfrm>
              <a:off x="6084167" y="3481492"/>
              <a:ext cx="2808310" cy="354412"/>
            </a:xfrm>
            <a:prstGeom prst="round2SameRect">
              <a:avLst>
                <a:gd name="adj1" fmla="val 0"/>
                <a:gd name="adj2" fmla="val 0"/>
              </a:avLst>
            </a:prstGeom>
            <a:solidFill>
              <a:srgbClr val="E0EA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По указанию организаторов обучающиеся заполняют регистрационные поля экзаменационной работы (регистрационные поля бланков ответов на задания с кратким ответом и на задания с развернутым ответом);</a:t>
              </a:r>
            </a:p>
          </p:txBody>
        </p:sp>
      </p:grpSp>
    </p:spTree>
    <p:extLst>
      <p:ext uri="{BB962C8B-B14F-4D97-AF65-F5344CB8AC3E}">
        <p14:creationId xmlns:p14="http://schemas.microsoft.com/office/powerpoint/2010/main" val="4191559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24" name="Скругленный прямоугольник 23"/>
          <p:cNvSpPr/>
          <p:nvPr/>
        </p:nvSpPr>
        <p:spPr>
          <a:xfrm>
            <a:off x="2771800" y="3861048"/>
            <a:ext cx="6048672" cy="26521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После проверки правильности заполнения всеми участниками регистрационных полей бланков ответов на задания № 1 с кратким ответом и на задания № 2 с развернутым ответом объявить начало выполнения экзаменационной работы и время ее окончания и зафиксировать на доске (информационном стенде), после чего участники ОГЭ приступают к выполнению экзаменационной работы.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52" y="4366556"/>
            <a:ext cx="2448270" cy="18362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косатюк_п\Documents\ГИА-11\Обучение специалистов ППЭ\moodle\для moodle\картинки\Fotolia_34971645_Subscription_XXL.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2663" l="0" r="97111"/>
                    </a14:imgEffect>
                  </a14:imgLayer>
                </a14:imgProps>
              </a:ext>
              <a:ext uri="{28A0092B-C50C-407E-A947-70E740481C1C}">
                <a14:useLocalDpi xmlns:a14="http://schemas.microsoft.com/office/drawing/2010/main" val="0"/>
              </a:ext>
            </a:extLst>
          </a:blip>
          <a:srcRect/>
          <a:stretch>
            <a:fillRect/>
          </a:stretch>
        </p:blipFill>
        <p:spPr bwMode="auto">
          <a:xfrm>
            <a:off x="6061130" y="1641012"/>
            <a:ext cx="3082870" cy="2521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88224" y="2132856"/>
            <a:ext cx="1208341" cy="507831"/>
          </a:xfrm>
          <a:prstGeom prst="rect">
            <a:avLst/>
          </a:prstGeom>
          <a:noFill/>
        </p:spPr>
        <p:txBody>
          <a:bodyPr wrap="square" rtlCol="0">
            <a:spAutoFit/>
          </a:bodyPr>
          <a:lstStyle/>
          <a:p>
            <a:pPr algn="ctr"/>
            <a:r>
              <a:rPr lang="ru-RU" sz="900" dirty="0">
                <a:latin typeface="Cambria" panose="02040503050406030204" pitchFamily="18" charset="0"/>
              </a:rPr>
              <a:t>Время начала:</a:t>
            </a:r>
          </a:p>
          <a:p>
            <a:pPr algn="ctr"/>
            <a:endParaRPr lang="ru-RU" sz="900" b="1" dirty="0">
              <a:latin typeface="Cambria" panose="02040503050406030204" pitchFamily="18" charset="0"/>
            </a:endParaRPr>
          </a:p>
          <a:p>
            <a:pPr algn="ctr"/>
            <a:r>
              <a:rPr lang="ru-RU" sz="900" dirty="0">
                <a:latin typeface="Cambria" panose="02040503050406030204" pitchFamily="18" charset="0"/>
              </a:rPr>
              <a:t>Время окончания: </a:t>
            </a:r>
            <a:endParaRPr lang="ru-RU" sz="900" b="1" dirty="0">
              <a:latin typeface="Cambria" panose="02040503050406030204" pitchFamily="18" charset="0"/>
            </a:endParaRPr>
          </a:p>
        </p:txBody>
      </p:sp>
      <p:sp>
        <p:nvSpPr>
          <p:cNvPr id="8" name="Скругленный прямоугольник 7"/>
          <p:cNvSpPr/>
          <p:nvPr/>
        </p:nvSpPr>
        <p:spPr>
          <a:xfrm>
            <a:off x="193079" y="1641012"/>
            <a:ext cx="6048672" cy="20078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Проверить правильность заполнения регистрационных полей на всех бланках у каждого участника ОГЭ и соответствие данных участника экзамена (ФИО, серии и номера документа, удостоверяющего личность) в бланке ответов на задания с кратким ответом и документе, удостоверяющем </a:t>
            </a:r>
            <a:r>
              <a:rPr lang="ru-RU" dirty="0" smtClean="0">
                <a:latin typeface="Cambria" panose="02040503050406030204" pitchFamily="18" charset="0"/>
              </a:rPr>
              <a:t>личность*</a:t>
            </a:r>
            <a:endParaRPr lang="ru-RU" dirty="0">
              <a:latin typeface="Cambria" panose="02040503050406030204" pitchFamily="18" charset="0"/>
            </a:endParaRPr>
          </a:p>
        </p:txBody>
      </p:sp>
    </p:spTree>
    <p:extLst>
      <p:ext uri="{BB962C8B-B14F-4D97-AF65-F5344CB8AC3E}">
        <p14:creationId xmlns:p14="http://schemas.microsoft.com/office/powerpoint/2010/main" val="2418291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pPr algn="r"/>
            <a:r>
              <a:rPr lang="ru-RU" b="1" dirty="0">
                <a:solidFill>
                  <a:srgbClr val="FF0000"/>
                </a:solidFill>
                <a:latin typeface="Cambria" panose="02040503050406030204" pitchFamily="18" charset="0"/>
              </a:rPr>
              <a:t>Проведение ОГЭ</a:t>
            </a:r>
            <a:br>
              <a:rPr lang="ru-RU" b="1" dirty="0">
                <a:solidFill>
                  <a:srgbClr val="FF0000"/>
                </a:solidFill>
                <a:latin typeface="Cambria" panose="02040503050406030204" pitchFamily="18" charset="0"/>
              </a:rPr>
            </a:br>
            <a:r>
              <a:rPr lang="ru-RU" b="1" dirty="0">
                <a:solidFill>
                  <a:srgbClr val="FF0000"/>
                </a:solidFill>
                <a:latin typeface="Cambria" panose="02040503050406030204" pitchFamily="18" charset="0"/>
              </a:rPr>
              <a:t> в аудитории</a:t>
            </a:r>
            <a:endParaRPr lang="ru-RU" dirty="0">
              <a:solidFill>
                <a:srgbClr val="FF0000"/>
              </a:solidFill>
            </a:endParaRPr>
          </a:p>
        </p:txBody>
      </p:sp>
      <p:sp>
        <p:nvSpPr>
          <p:cNvPr id="6" name="Скругленный прямоугольник 5"/>
          <p:cNvSpPr/>
          <p:nvPr/>
        </p:nvSpPr>
        <p:spPr>
          <a:xfrm>
            <a:off x="454282" y="2132856"/>
            <a:ext cx="828092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solidFill>
                  <a:schemeClr val="tx1"/>
                </a:solidFill>
                <a:latin typeface="Cambria" panose="02040503050406030204" pitchFamily="18" charset="0"/>
              </a:rPr>
              <a:t>Участники ГИА начинают выполнение экзаменационных заданий</a:t>
            </a:r>
          </a:p>
        </p:txBody>
      </p:sp>
      <p:sp>
        <p:nvSpPr>
          <p:cNvPr id="7" name="Скругленный прямоугольник 6"/>
          <p:cNvSpPr/>
          <p:nvPr/>
        </p:nvSpPr>
        <p:spPr>
          <a:xfrm>
            <a:off x="2627784" y="3068960"/>
            <a:ext cx="6140118"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a:latin typeface="Cambria" panose="02040503050406030204" pitchFamily="18" charset="0"/>
              </a:rPr>
              <a:t>В продолжительность выполнения экзаменационной работы не включается время, выделенное на подготовительные мероприятия (инструктаж участников ГИА, выдачу им ЭМ, заполнение ими регистрационных полей экзаменационных работ, настройку необходимых технических средств, используемых при проведении экзаменов)</a:t>
            </a:r>
          </a:p>
        </p:txBody>
      </p:sp>
      <p:sp>
        <p:nvSpPr>
          <p:cNvPr id="8" name="Скругленный прямоугольник 7"/>
          <p:cNvSpPr/>
          <p:nvPr/>
        </p:nvSpPr>
        <p:spPr>
          <a:xfrm>
            <a:off x="463886" y="1556792"/>
            <a:ext cx="8280920"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Начало экзамена:</a:t>
            </a:r>
          </a:p>
        </p:txBody>
      </p:sp>
      <p:pic>
        <p:nvPicPr>
          <p:cNvPr id="3" name="Picture 2" descr="http://wsco-sa.com/int/imgs/60f00abaf4.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50" b="90000" l="10000" r="90000">
                        <a14:foregroundMark x1="45000" y1="4125" x2="46750" y2="4125"/>
                        <a14:foregroundMark x1="55875" y1="38125" x2="72000" y2="36625"/>
                        <a14:foregroundMark x1="44250" y1="6625" x2="44250" y2="6625"/>
                        <a14:foregroundMark x1="37125" y1="10375" x2="49750" y2="8875"/>
                        <a14:foregroundMark x1="41500" y1="65000" x2="43000" y2="69375"/>
                        <a14:foregroundMark x1="39375" y1="64250" x2="42000" y2="68250"/>
                        <a14:foregroundMark x1="42125" y1="65000" x2="45250" y2="68625"/>
                        <a14:foregroundMark x1="51750" y1="59250" x2="57500" y2="64125"/>
                        <a14:foregroundMark x1="54000" y1="59750" x2="58625" y2="63625"/>
                        <a14:foregroundMark x1="35000" y1="14250" x2="36250" y2="11000"/>
                        <a14:backgroundMark x1="49500" y1="74875" x2="56625" y2="69000"/>
                        <a14:backgroundMark x1="38500" y1="68875" x2="40250" y2="73875"/>
                        <a14:backgroundMark x1="60500" y1="63375" x2="59000" y2="58125"/>
                        <a14:backgroundMark x1="51375" y1="68250" x2="47000" y2="62125"/>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21297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6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0"/>
          <p:cNvSpPr/>
          <p:nvPr/>
        </p:nvSpPr>
        <p:spPr>
          <a:xfrm>
            <a:off x="1223424" y="2099943"/>
            <a:ext cx="7005872" cy="5580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порядком в аудитории и не допускать:</a:t>
            </a:r>
          </a:p>
        </p:txBody>
      </p:sp>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14" name="Скругленный прямоугольник 13"/>
          <p:cNvSpPr/>
          <p:nvPr/>
        </p:nvSpPr>
        <p:spPr>
          <a:xfrm>
            <a:off x="508060" y="2747549"/>
            <a:ext cx="8148261" cy="3489763"/>
          </a:xfrm>
          <a:prstGeom prst="roundRect">
            <a:avLst>
              <a:gd name="adj" fmla="val 8653"/>
            </a:avLst>
          </a:prstGeom>
        </p:spPr>
        <p:style>
          <a:lnRef idx="1">
            <a:schemeClr val="accent1"/>
          </a:lnRef>
          <a:fillRef idx="2">
            <a:schemeClr val="accent1"/>
          </a:fillRef>
          <a:effectRef idx="1">
            <a:schemeClr val="accent1"/>
          </a:effectRef>
          <a:fontRef idx="minor">
            <a:schemeClr val="dk1"/>
          </a:fontRef>
        </p:style>
        <p:txBody>
          <a:bodyPr rtlCol="0" anchor="ctr"/>
          <a:lstStyle/>
          <a:p>
            <a:pPr marL="573750" lvl="0" indent="-285750" algn="just">
              <a:buClr>
                <a:srgbClr val="00B050"/>
              </a:buClr>
              <a:buFont typeface="Wingdings" panose="05000000000000000000" pitchFamily="2" charset="2"/>
              <a:buChar char="ü"/>
            </a:pPr>
            <a:r>
              <a:rPr lang="ru-RU" dirty="0">
                <a:latin typeface="Cambria" panose="02040503050406030204" pitchFamily="18" charset="0"/>
              </a:rPr>
              <a:t>разговоров участников ГИА между собой;</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обмена любыми материалами и предметами между участниками ГИА;</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наличия средств связи, электронно-вычислительной техники, фото-, аудио- и видеоаппаратуры, справочных материалов, кроме разрешенных, которые содержатся в КИМ, письменных заметок и иных средств хранения и передачи информации;</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произвольного выхода участника ГИА из аудитории и перемещения по ППЭ без сопровождения организатора вне </a:t>
            </a:r>
            <a:r>
              <a:rPr lang="ru-RU" dirty="0" smtClean="0">
                <a:latin typeface="Cambria" panose="02040503050406030204" pitchFamily="18" charset="0"/>
              </a:rPr>
              <a:t>аудитории*;</a:t>
            </a:r>
            <a:endParaRPr lang="ru-RU" dirty="0">
              <a:latin typeface="Cambria" panose="02040503050406030204" pitchFamily="18" charset="0"/>
            </a:endParaRP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выноса из аудиторий и ППЭ ЭМ на бумажном или электронном носителях, фотографирования ЭМ участниками ГИА, а также ассистентами или техническими </a:t>
            </a:r>
            <a:r>
              <a:rPr lang="ru-RU" dirty="0" smtClean="0">
                <a:latin typeface="Cambria" panose="02040503050406030204" pitchFamily="18" charset="0"/>
              </a:rPr>
              <a:t>специалистами*.</a:t>
            </a:r>
            <a:endParaRPr lang="ru-RU" dirty="0">
              <a:latin typeface="Cambria" panose="02040503050406030204" pitchFamily="18" charset="0"/>
            </a:endParaRPr>
          </a:p>
        </p:txBody>
      </p:sp>
      <p:sp>
        <p:nvSpPr>
          <p:cNvPr id="4" name="Скругленный прямоугольник 3"/>
          <p:cNvSpPr/>
          <p:nvPr/>
        </p:nvSpPr>
        <p:spPr>
          <a:xfrm>
            <a:off x="200403" y="1563218"/>
            <a:ext cx="8763577"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Tree>
    <p:extLst>
      <p:ext uri="{BB962C8B-B14F-4D97-AF65-F5344CB8AC3E}">
        <p14:creationId xmlns:p14="http://schemas.microsoft.com/office/powerpoint/2010/main" val="280377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16832"/>
            <a:ext cx="8496944" cy="954107"/>
          </a:xfrm>
          <a:prstGeom prst="rect">
            <a:avLst/>
          </a:prstGeom>
          <a:noFill/>
        </p:spPr>
        <p:txBody>
          <a:bodyPr wrap="square" rtlCol="0">
            <a:spAutoFit/>
          </a:bodyPr>
          <a:lstStyle/>
          <a:p>
            <a:r>
              <a:rPr lang="ru-RU" sz="2800" dirty="0" smtClean="0"/>
              <a:t>Продолжительность экзаменационной работы </a:t>
            </a:r>
          </a:p>
          <a:p>
            <a:pPr algn="ctr"/>
            <a:r>
              <a:rPr lang="ru-RU" sz="2800" dirty="0" smtClean="0"/>
              <a:t>3 часа 55 минут (235 минут)</a:t>
            </a:r>
            <a:endParaRPr lang="ru-RU" sz="2800" dirty="0"/>
          </a:p>
        </p:txBody>
      </p:sp>
      <p:sp>
        <p:nvSpPr>
          <p:cNvPr id="3" name="TextBox 2"/>
          <p:cNvSpPr txBox="1"/>
          <p:nvPr/>
        </p:nvSpPr>
        <p:spPr>
          <a:xfrm>
            <a:off x="467544" y="2780928"/>
            <a:ext cx="8064896" cy="830997"/>
          </a:xfrm>
          <a:prstGeom prst="rect">
            <a:avLst/>
          </a:prstGeom>
          <a:noFill/>
        </p:spPr>
        <p:txBody>
          <a:bodyPr wrap="square" rtlCol="0">
            <a:spAutoFit/>
          </a:bodyPr>
          <a:lstStyle/>
          <a:p>
            <a:pPr algn="ctr"/>
            <a:r>
              <a:rPr lang="ru-RU" sz="2400" dirty="0" smtClean="0"/>
              <a:t>Используемые средства обучения и воспитания:</a:t>
            </a:r>
          </a:p>
          <a:p>
            <a:pPr algn="ctr"/>
            <a:r>
              <a:rPr lang="ru-RU" sz="2400" dirty="0" smtClean="0"/>
              <a:t>- орфографические словари.</a:t>
            </a:r>
            <a:endParaRPr lang="ru-RU" sz="2400" dirty="0"/>
          </a:p>
        </p:txBody>
      </p:sp>
      <p:sp>
        <p:nvSpPr>
          <p:cNvPr id="4" name="TextBox 3"/>
          <p:cNvSpPr txBox="1"/>
          <p:nvPr/>
        </p:nvSpPr>
        <p:spPr>
          <a:xfrm>
            <a:off x="539552" y="3735036"/>
            <a:ext cx="8424936" cy="2308324"/>
          </a:xfrm>
          <a:prstGeom prst="rect">
            <a:avLst/>
          </a:prstGeom>
          <a:noFill/>
        </p:spPr>
        <p:txBody>
          <a:bodyPr wrap="square" rtlCol="0">
            <a:spAutoFit/>
          </a:bodyPr>
          <a:lstStyle/>
          <a:p>
            <a:pPr algn="just"/>
            <a:r>
              <a:rPr lang="ru-RU" sz="2400" dirty="0" smtClean="0"/>
              <a:t>Условия проведения экзамена и требования к специалистам:</a:t>
            </a:r>
          </a:p>
          <a:p>
            <a:pPr algn="just"/>
            <a:r>
              <a:rPr lang="ru-RU" sz="2400" dirty="0" smtClean="0"/>
              <a:t>- участники ГИА сначала прослушивают исходный текст , во время прослушивания участникам ГИА разрешается делать записи в черновике. После второго прослушивания текста излагают его сжато в письменной форме. Для воспроизведения текста используется аудиозапись.</a:t>
            </a:r>
            <a:endParaRPr lang="ru-RU" sz="2400" dirty="0"/>
          </a:p>
        </p:txBody>
      </p:sp>
    </p:spTree>
    <p:extLst>
      <p:ext uri="{BB962C8B-B14F-4D97-AF65-F5344CB8AC3E}">
        <p14:creationId xmlns:p14="http://schemas.microsoft.com/office/powerpoint/2010/main" val="282201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191168" y="1556793"/>
            <a:ext cx="8763577" cy="452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
        <p:nvSpPr>
          <p:cNvPr id="18" name="Скругленный прямоугольник 10"/>
          <p:cNvSpPr/>
          <p:nvPr/>
        </p:nvSpPr>
        <p:spPr>
          <a:xfrm>
            <a:off x="323528" y="2096669"/>
            <a:ext cx="8517632" cy="16799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 При согласии участника ГИА досрочно завершить экзамен, организатор ставит в бланке регистрации участника ОГЭ соответствующую отметку;</a:t>
            </a:r>
          </a:p>
        </p:txBody>
      </p:sp>
      <p:sp>
        <p:nvSpPr>
          <p:cNvPr id="19" name="Скругленный прямоугольник 10"/>
          <p:cNvSpPr/>
          <p:nvPr/>
        </p:nvSpPr>
        <p:spPr>
          <a:xfrm>
            <a:off x="323528" y="5157192"/>
            <a:ext cx="8517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Если участник ГИА предъявил претензию по содержанию задания своего КИМ, нужно зафиксировать суть претензии в служебной записке и передать ее руководителю ППЭ;</a:t>
            </a:r>
          </a:p>
        </p:txBody>
      </p:sp>
      <p:sp>
        <p:nvSpPr>
          <p:cNvPr id="20" name="Скругленный прямоугольник 10"/>
          <p:cNvSpPr/>
          <p:nvPr/>
        </p:nvSpPr>
        <p:spPr>
          <a:xfrm>
            <a:off x="323528" y="3933056"/>
            <a:ext cx="8517632" cy="10925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работой системы видеонаблюдения (при наличии) и сообщать обо всех случаях неполадок руководителю ППЭ и уполномоченному представителю ГЭК;</a:t>
            </a:r>
          </a:p>
        </p:txBody>
      </p:sp>
    </p:spTree>
    <p:extLst>
      <p:ext uri="{BB962C8B-B14F-4D97-AF65-F5344CB8AC3E}">
        <p14:creationId xmlns:p14="http://schemas.microsoft.com/office/powerpoint/2010/main" val="2831173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43204" y="1558196"/>
            <a:ext cx="8640960"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удалении с экзамена</a:t>
            </a:r>
          </a:p>
          <a:p>
            <a:pPr algn="ctr"/>
            <a:r>
              <a:rPr lang="ru-RU" b="1" dirty="0">
                <a:solidFill>
                  <a:schemeClr val="tx1"/>
                </a:solidFill>
                <a:latin typeface="Cambria" panose="02040503050406030204" pitchFamily="18" charset="0"/>
              </a:rPr>
              <a:t> во время экзамена организатор в аудитории должен:</a:t>
            </a:r>
          </a:p>
        </p:txBody>
      </p:sp>
      <p:sp>
        <p:nvSpPr>
          <p:cNvPr id="11" name="Скругленный прямоугольник 10"/>
          <p:cNvSpPr/>
          <p:nvPr/>
        </p:nvSpPr>
        <p:spPr>
          <a:xfrm>
            <a:off x="243204" y="2328289"/>
            <a:ext cx="8640960" cy="12020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Пригласить уполномоченных представителей ГЭК, которые составляют акт об удалении с экзамена и удаляют лиц, нарушивших установленный порядок проведения ГИА, из ППЭ.</a:t>
            </a:r>
          </a:p>
        </p:txBody>
      </p:sp>
      <p:pic>
        <p:nvPicPr>
          <p:cNvPr id="2050" name="Picture 2" descr="http://rutope.ru/_bl/1/s5033785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68" b="89426" l="7500" r="90000">
                        <a14:foregroundMark x1="32000" y1="17221" x2="32500" y2="17221"/>
                        <a14:foregroundMark x1="28750" y1="18127" x2="30500" y2="17825"/>
                        <a14:foregroundMark x1="34250" y1="18429" x2="35750" y2="19335"/>
                        <a14:foregroundMark x1="51250" y1="17221" x2="66500" y2="51360"/>
                        <a14:foregroundMark x1="66500" y1="51360" x2="88000" y2="79456"/>
                        <a14:foregroundMark x1="88000" y1="79456" x2="88000" y2="79456"/>
                        <a14:foregroundMark x1="89250" y1="16314" x2="72000" y2="35347"/>
                        <a14:foregroundMark x1="72000" y1="35347" x2="65000" y2="48640"/>
                        <a14:foregroundMark x1="67250" y1="10574" x2="70500" y2="10574"/>
                        <a14:foregroundMark x1="62000" y1="15408" x2="72750" y2="14199"/>
                        <a14:foregroundMark x1="72750" y1="14199" x2="77500" y2="15408"/>
                        <a14:foregroundMark x1="70500" y1="10574" x2="72750" y2="13897"/>
                        <a14:foregroundMark x1="73750" y1="12387" x2="71250" y2="10272"/>
                        <a14:foregroundMark x1="58000" y1="27190" x2="65250" y2="41088"/>
                        <a14:foregroundMark x1="51250" y1="20242" x2="50750" y2="77946"/>
                        <a14:foregroundMark x1="68000" y1="9970" x2="70750" y2="9668"/>
                        <a14:foregroundMark x1="89250" y1="19637" x2="87250" y2="68580"/>
                        <a14:foregroundMark x1="7500" y1="12387" x2="10500" y2="30514"/>
                        <a14:foregroundMark x1="36750" y1="19335" x2="38000" y2="21752"/>
                        <a14:foregroundMark x1="25500" y1="21450" x2="27750" y2="19335"/>
                        <a14:backgroundMark x1="31250" y1="16918" x2="32250" y2="16616"/>
                        <a14:backgroundMark x1="32585" y1="17058" x2="35000" y2="17221"/>
                        <a14:backgroundMark x1="30924" y1="16947" x2="32102" y2="17026"/>
                      </a14:backgroundRemoval>
                    </a14:imgEffect>
                  </a14:imgLayer>
                </a14:imgProps>
              </a:ext>
              <a:ext uri="{28A0092B-C50C-407E-A947-70E740481C1C}">
                <a14:useLocalDpi xmlns:a14="http://schemas.microsoft.com/office/drawing/2010/main" val="0"/>
              </a:ext>
            </a:extLst>
          </a:blip>
          <a:srcRect/>
          <a:stretch>
            <a:fillRect/>
          </a:stretch>
        </p:blipFill>
        <p:spPr bwMode="auto">
          <a:xfrm>
            <a:off x="5940152" y="4050116"/>
            <a:ext cx="2904193" cy="2403220"/>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0"/>
          <p:cNvSpPr/>
          <p:nvPr/>
        </p:nvSpPr>
        <p:spPr>
          <a:xfrm>
            <a:off x="387220" y="3737992"/>
            <a:ext cx="5552932" cy="27123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 ГИА удаляется с экзамена при установлении факта наличия у него средств связи 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 во время проведения ГИА или иного нарушения ими установленного порядка проведения ГИА.</a:t>
            </a:r>
          </a:p>
        </p:txBody>
      </p:sp>
    </p:spTree>
    <p:extLst>
      <p:ext uri="{BB962C8B-B14F-4D97-AF65-F5344CB8AC3E}">
        <p14:creationId xmlns:p14="http://schemas.microsoft.com/office/powerpoint/2010/main" val="167527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8520" y="4221088"/>
            <a:ext cx="2845578" cy="2523376"/>
            <a:chOff x="1474571" y="4177853"/>
            <a:chExt cx="2577798" cy="2577798"/>
          </a:xfrm>
        </p:grpSpPr>
        <p:pic>
          <p:nvPicPr>
            <p:cNvPr id="4098" name="Picture 2" descr="http://sh4.obr46.ru/wp-content/uploads/sites/4/2016/11/%D0%94%D0%BE%D0%BF%D0%BE%D0%BB%D0%BD%D0%B8%D1%82%D0%B5%D0%BB%D1%8C%D0%BD%D1%8B%D0%B9-%D0%B1%D0%BB%D0%B0%D0%BD%D0%BA-%D0%BE%D1%82%D0%B2%D0%B5%D1%82%D0%BE%D0%B2-%E2%84%962_1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797152"/>
              <a:ext cx="648072" cy="9158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kolosok28.ru/media/k2/items/cache/c889234799e865bbe90cee71f6cd2e53_X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625" b="93250" l="10000" r="90000">
                          <a14:foregroundMark x1="46250" y1="7000" x2="48125" y2="6750"/>
                          <a14:foregroundMark x1="45875" y1="6625" x2="46625" y2="6625"/>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foregroundMark x1="65517" y1="25487" x2="65517" y2="23688"/>
                          <a14:backgroundMark x1="60870" y1="22189" x2="74963" y2="56972"/>
                          <a14:backgroundMark x1="69865" y1="34483" x2="86207" y2="24138"/>
                          <a14:backgroundMark x1="86207" y1="24138" x2="86207" y2="23988"/>
                          <a14:backgroundMark x1="78111" y1="26537" x2="82909" y2="23238"/>
                          <a14:backgroundMark x1="79310" y1="27286" x2="75262" y2="21739"/>
                          <a14:backgroundMark x1="77811" y1="26537" x2="81109" y2="19640"/>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74571" y="4177853"/>
              <a:ext cx="2577798" cy="257779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1" y="1578475"/>
            <a:ext cx="8615818"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выдачи дополнительных бланков во время</a:t>
            </a:r>
          </a:p>
          <a:p>
            <a:pPr algn="ctr"/>
            <a:r>
              <a:rPr lang="ru-RU" b="1" dirty="0">
                <a:solidFill>
                  <a:schemeClr val="tx1"/>
                </a:solidFill>
                <a:latin typeface="Cambria" panose="02040503050406030204" pitchFamily="18" charset="0"/>
              </a:rPr>
              <a:t>экзамена организатор в аудитории должен:</a:t>
            </a:r>
          </a:p>
        </p:txBody>
      </p:sp>
      <p:sp>
        <p:nvSpPr>
          <p:cNvPr id="12" name="Скругленный прямоугольник 11"/>
          <p:cNvSpPr/>
          <p:nvPr/>
        </p:nvSpPr>
        <p:spPr>
          <a:xfrm>
            <a:off x="320942" y="2394161"/>
            <a:ext cx="8451833" cy="11788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Убедиться, чтобы обе стороны основного бланка для ответов на задания № 2 с развернутым ответом были полностью заполнены, в противном случае ответы, внесенные на дополнительный бланк ответов на задания № 2 с развернутым ответом, оцениваться не будут; </a:t>
            </a:r>
          </a:p>
        </p:txBody>
      </p:sp>
      <p:sp>
        <p:nvSpPr>
          <p:cNvPr id="13" name="Скругленный прямоугольник 12"/>
          <p:cNvSpPr/>
          <p:nvPr/>
        </p:nvSpPr>
        <p:spPr>
          <a:xfrm>
            <a:off x="320942" y="3717032"/>
            <a:ext cx="8451834" cy="607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Выдать по просьбе участника ОГЭ дополнительный бланк ответов на задания № 2 с развернутым ответом;</a:t>
            </a:r>
          </a:p>
        </p:txBody>
      </p:sp>
      <p:sp>
        <p:nvSpPr>
          <p:cNvPr id="8" name="Скругленный прямоугольник 7"/>
          <p:cNvSpPr/>
          <p:nvPr/>
        </p:nvSpPr>
        <p:spPr>
          <a:xfrm>
            <a:off x="2377018" y="4581128"/>
            <a:ext cx="6395757" cy="18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solidFill>
                  <a:schemeClr val="tx1"/>
                </a:solidFill>
                <a:latin typeface="Cambria" panose="02040503050406030204" pitchFamily="18" charset="0"/>
              </a:rPr>
              <a:t>Заполнить поля в дополнительном бланке ответов на задания с развернутым ответом, обеспечивая связь дополнительного и основного бланков в соответствии с технологией проведения ГИА, принятой в субъекте Российской Федерации.</a:t>
            </a:r>
          </a:p>
        </p:txBody>
      </p:sp>
    </p:spTree>
    <p:extLst>
      <p:ext uri="{BB962C8B-B14F-4D97-AF65-F5344CB8AC3E}">
        <p14:creationId xmlns:p14="http://schemas.microsoft.com/office/powerpoint/2010/main" val="1419189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25027" y="1556792"/>
            <a:ext cx="8640959"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Во время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досрочного завершения экзамена </a:t>
            </a:r>
          </a:p>
          <a:p>
            <a:pPr algn="ctr"/>
            <a:r>
              <a:rPr lang="ru-RU" b="1" dirty="0">
                <a:solidFill>
                  <a:schemeClr val="tx1"/>
                </a:solidFill>
                <a:latin typeface="Cambria" panose="02040503050406030204" pitchFamily="18" charset="0"/>
              </a:rPr>
              <a:t>организатор в аудитории должен:</a:t>
            </a:r>
          </a:p>
        </p:txBody>
      </p:sp>
      <p:sp>
        <p:nvSpPr>
          <p:cNvPr id="10" name="Скругленный прямоугольник 9"/>
          <p:cNvSpPr/>
          <p:nvPr/>
        </p:nvSpPr>
        <p:spPr>
          <a:xfrm>
            <a:off x="441050" y="3257851"/>
            <a:ext cx="8424936" cy="649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Font typeface="Wingdings" panose="05000000000000000000" pitchFamily="2" charset="2"/>
              <a:buChar char="ü"/>
            </a:pPr>
            <a:r>
              <a:rPr lang="ru-RU" dirty="0">
                <a:latin typeface="Cambria" panose="02040503050406030204" pitchFamily="18" charset="0"/>
              </a:rPr>
              <a:t>Пригласить медицинского работника, уполномоченного представителя ГЭК, руководителя ППЭ и совместно:</a:t>
            </a:r>
          </a:p>
        </p:txBody>
      </p:sp>
      <p:sp>
        <p:nvSpPr>
          <p:cNvPr id="12" name="Скругленный прямоугольник 11"/>
          <p:cNvSpPr/>
          <p:nvPr/>
        </p:nvSpPr>
        <p:spPr>
          <a:xfrm>
            <a:off x="415265" y="4149080"/>
            <a:ext cx="561662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Заполнить «Акт о досрочном завершении экзамена по объективным причинам»; </a:t>
            </a:r>
          </a:p>
        </p:txBody>
      </p:sp>
      <p:sp>
        <p:nvSpPr>
          <p:cNvPr id="13" name="Скругленный прямоугольник 12"/>
          <p:cNvSpPr/>
          <p:nvPr/>
        </p:nvSpPr>
        <p:spPr>
          <a:xfrm>
            <a:off x="415265" y="5229200"/>
            <a:ext cx="5616624" cy="6656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Внести соответствующую запись в форму </a:t>
            </a:r>
            <a:br>
              <a:rPr lang="ru-RU" dirty="0">
                <a:latin typeface="Cambria" panose="02040503050406030204" pitchFamily="18" charset="0"/>
              </a:rPr>
            </a:br>
            <a:r>
              <a:rPr lang="ru-RU" dirty="0">
                <a:latin typeface="Cambria" panose="02040503050406030204" pitchFamily="18" charset="0"/>
              </a:rPr>
              <a:t>«Протокол проведения ГИА в аудитории»;</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761" b="92735" l="9952" r="90530">
                        <a14:foregroundMark x1="76565" y1="9188" x2="78010" y2="9188"/>
                        <a14:foregroundMark x1="82967" y1="13593" x2="90369" y2="28632"/>
                        <a14:foregroundMark x1="90530" y1="23932" x2="84430" y2="15385"/>
                        <a14:foregroundMark x1="72392" y1="10256" x2="81862" y2="11325"/>
                        <a14:foregroundMark x1="81862" y1="11325" x2="82665" y2="12179"/>
                        <a14:foregroundMark x1="82022" y1="13462" x2="78973" y2="8761"/>
                        <a14:foregroundMark x1="79775" y1="10256" x2="72552" y2="12607"/>
                        <a14:foregroundMark x1="64205" y1="89744" x2="70305" y2="83547"/>
                        <a14:foregroundMark x1="62440" y1="90812" x2="63819" y2="87828"/>
                        <a14:foregroundMark x1="79294" y1="92735" x2="82825" y2="86111"/>
                        <a14:foregroundMark x1="32263" y1="13675" x2="33226" y2="48077"/>
                        <a14:foregroundMark x1="30337" y1="13462" x2="34189" y2="12607"/>
                        <a14:foregroundMark x1="29856" y1="12821" x2="32905" y2="12179"/>
                        <a14:foregroundMark x1="51846" y1="34402" x2="52327" y2="35470"/>
                        <a14:foregroundMark x1="13162" y1="67094" x2="15730" y2="56197"/>
                        <a14:foregroundMark x1="19101" y1="69658" x2="14125" y2="57692"/>
                        <a14:foregroundMark x1="14125" y1="57692" x2="10754" y2="54487"/>
                        <a14:foregroundMark x1="14767" y1="53632" x2="17014" y2="50000"/>
                        <a14:foregroundMark x1="17175" y1="54487" x2="16212" y2="52778"/>
                        <a14:foregroundMark x1="18941" y1="56410" x2="16854" y2="52137"/>
                        <a14:backgroundMark x1="78012" y1="7391" x2="77849" y2="7265"/>
                        <a14:backgroundMark x1="82349" y1="10744" x2="82210" y2="10636"/>
                        <a14:backgroundMark x1="61477" y1="86752" x2="65329" y2="8440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4074628"/>
            <a:ext cx="2925834" cy="230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кругленный прямоугольник 9"/>
          <p:cNvSpPr/>
          <p:nvPr/>
        </p:nvSpPr>
        <p:spPr>
          <a:xfrm>
            <a:off x="296545" y="2420888"/>
            <a:ext cx="8556633" cy="57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latin typeface="Cambria" panose="02040503050406030204" pitchFamily="18" charset="0"/>
              </a:rPr>
              <a:t>Если участник ОГЭ не может завершить выполнение экзаменационной работы по состоянию здоровья или другим объективным причинам, он может покинуть аудиторию</a:t>
            </a:r>
          </a:p>
        </p:txBody>
      </p:sp>
    </p:spTree>
    <p:extLst>
      <p:ext uri="{BB962C8B-B14F-4D97-AF65-F5344CB8AC3E}">
        <p14:creationId xmlns:p14="http://schemas.microsoft.com/office/powerpoint/2010/main" val="7158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723232374"/>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1300" y="1932586"/>
            <a:ext cx="488443" cy="558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44595" y="2866827"/>
            <a:ext cx="488443" cy="5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0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38742" y="1556792"/>
            <a:ext cx="8653738" cy="576064"/>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Завершение экзамена - организатор в аудитории должен:</a:t>
            </a:r>
          </a:p>
        </p:txBody>
      </p:sp>
      <p:sp>
        <p:nvSpPr>
          <p:cNvPr id="13" name="Скругленный прямоугольник 12"/>
          <p:cNvSpPr/>
          <p:nvPr/>
        </p:nvSpPr>
        <p:spPr>
          <a:xfrm>
            <a:off x="2164876" y="3684426"/>
            <a:ext cx="6740383" cy="5760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уведомить участников ОГЭ  о скором завершении выполнения экзаменационной работы;</a:t>
            </a:r>
          </a:p>
        </p:txBody>
      </p:sp>
      <p:sp>
        <p:nvSpPr>
          <p:cNvPr id="12" name="Скругленный прямоугольник 11"/>
          <p:cNvSpPr/>
          <p:nvPr/>
        </p:nvSpPr>
        <p:spPr>
          <a:xfrm>
            <a:off x="6372200" y="2260569"/>
            <a:ext cx="2520280"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Организатору необходимо принять у них все ЭМ.</a:t>
            </a:r>
          </a:p>
        </p:txBody>
      </p:sp>
      <p:sp>
        <p:nvSpPr>
          <p:cNvPr id="15" name="Прямоугольник с двумя скругленными противолежащими углами 14"/>
          <p:cNvSpPr/>
          <p:nvPr/>
        </p:nvSpPr>
        <p:spPr>
          <a:xfrm>
            <a:off x="251520" y="3684426"/>
            <a:ext cx="1900577" cy="1188737"/>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30 минут</a:t>
            </a:r>
          </a:p>
          <a:p>
            <a:pPr algn="ctr"/>
            <a:r>
              <a:rPr lang="ru-RU" dirty="0">
                <a:solidFill>
                  <a:schemeClr val="tx1"/>
                </a:solidFill>
                <a:latin typeface="Cambria" panose="02040503050406030204" pitchFamily="18" charset="0"/>
              </a:rPr>
              <a:t>и </a:t>
            </a:r>
            <a:r>
              <a:rPr lang="ru-RU" b="1" u="sng" dirty="0">
                <a:solidFill>
                  <a:schemeClr val="tx1"/>
                </a:solidFill>
                <a:latin typeface="Cambria" panose="02040503050406030204" pitchFamily="18" charset="0"/>
              </a:rPr>
              <a:t>за 5 минут </a:t>
            </a:r>
            <a:r>
              <a:rPr lang="ru-RU" dirty="0">
                <a:solidFill>
                  <a:schemeClr val="tx1"/>
                </a:solidFill>
                <a:latin typeface="Cambria" panose="02040503050406030204" pitchFamily="18" charset="0"/>
              </a:rPr>
              <a:t>до окончания экзамена</a:t>
            </a:r>
          </a:p>
        </p:txBody>
      </p:sp>
      <p:sp>
        <p:nvSpPr>
          <p:cNvPr id="16" name="Прямоугольник с двумя скругленными противолежащими углами 15"/>
          <p:cNvSpPr/>
          <p:nvPr/>
        </p:nvSpPr>
        <p:spPr>
          <a:xfrm>
            <a:off x="251520" y="5157192"/>
            <a:ext cx="1900577" cy="900405"/>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15 минут </a:t>
            </a:r>
            <a:r>
              <a:rPr lang="ru-RU" dirty="0">
                <a:solidFill>
                  <a:schemeClr val="tx1"/>
                </a:solidFill>
                <a:latin typeface="Cambria" panose="02040503050406030204" pitchFamily="18" charset="0"/>
              </a:rPr>
              <a:t>до окончания экзамена</a:t>
            </a:r>
          </a:p>
        </p:txBody>
      </p:sp>
      <p:sp>
        <p:nvSpPr>
          <p:cNvPr id="17" name="Скругленный прямоугольник 16"/>
          <p:cNvSpPr/>
          <p:nvPr/>
        </p:nvSpPr>
        <p:spPr>
          <a:xfrm>
            <a:off x="2152097" y="5157192"/>
            <a:ext cx="6740383"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лишние экзаменационные материалы в </a:t>
            </a:r>
            <a:r>
              <a:rPr lang="ru-RU" dirty="0" smtClean="0">
                <a:latin typeface="Cambria" panose="02040503050406030204" pitchFamily="18" charset="0"/>
              </a:rPr>
              <a:t>аудитории</a:t>
            </a:r>
            <a:endParaRPr lang="ru-RU" dirty="0">
              <a:latin typeface="Cambria" panose="02040503050406030204" pitchFamily="18" charset="0"/>
            </a:endParaRPr>
          </a:p>
        </p:txBody>
      </p:sp>
      <p:sp>
        <p:nvSpPr>
          <p:cNvPr id="18" name="Скругленный прямоугольник 17"/>
          <p:cNvSpPr/>
          <p:nvPr/>
        </p:nvSpPr>
        <p:spPr>
          <a:xfrm>
            <a:off x="2152097" y="5733561"/>
            <a:ext cx="6740383"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неиспользованные </a:t>
            </a:r>
            <a:r>
              <a:rPr lang="ru-RU" dirty="0" smtClean="0">
                <a:latin typeface="Cambria" panose="02040503050406030204" pitchFamily="18" charset="0"/>
              </a:rPr>
              <a:t>черновики</a:t>
            </a:r>
            <a:endParaRPr lang="ru-RU" dirty="0">
              <a:latin typeface="Cambria" panose="02040503050406030204" pitchFamily="18" charset="0"/>
            </a:endParaRPr>
          </a:p>
        </p:txBody>
      </p:sp>
      <p:sp>
        <p:nvSpPr>
          <p:cNvPr id="11" name="Скругленный прямоугольник 10"/>
          <p:cNvSpPr/>
          <p:nvPr/>
        </p:nvSpPr>
        <p:spPr>
          <a:xfrm>
            <a:off x="2164875" y="4261096"/>
            <a:ext cx="6740383" cy="612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напомнить о необходимости переноса  ответов из черновиков и КИМ в бланки ОГЭ.</a:t>
            </a:r>
          </a:p>
        </p:txBody>
      </p:sp>
      <p:sp>
        <p:nvSpPr>
          <p:cNvPr id="10" name="Скругленный прямоугольник 9"/>
          <p:cNvSpPr/>
          <p:nvPr/>
        </p:nvSpPr>
        <p:spPr>
          <a:xfrm>
            <a:off x="251520" y="2248247"/>
            <a:ext cx="6120679" cy="1236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участники ОГЭ, досрочно завершившие выполнение экзаменационной работы, могут сдать ее организаторам и покинуть ППЭ, не дожидаясь окончания экзамена.</a:t>
            </a:r>
          </a:p>
        </p:txBody>
      </p:sp>
    </p:spTree>
    <p:extLst>
      <p:ext uri="{BB962C8B-B14F-4D97-AF65-F5344CB8AC3E}">
        <p14:creationId xmlns:p14="http://schemas.microsoft.com/office/powerpoint/2010/main" val="396146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10" name="Скругленный прямоугольник 9"/>
          <p:cNvSpPr/>
          <p:nvPr/>
        </p:nvSpPr>
        <p:spPr>
          <a:xfrm>
            <a:off x="278963" y="2312876"/>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Объявить, что экзамен окончен (в центре видимости камер);</a:t>
            </a:r>
          </a:p>
        </p:txBody>
      </p:sp>
      <p:grpSp>
        <p:nvGrpSpPr>
          <p:cNvPr id="2" name="Группа 1"/>
          <p:cNvGrpSpPr/>
          <p:nvPr/>
        </p:nvGrpSpPr>
        <p:grpSpPr>
          <a:xfrm>
            <a:off x="278963" y="2924943"/>
            <a:ext cx="8644559" cy="1373229"/>
            <a:chOff x="278582" y="2564906"/>
            <a:chExt cx="8562893" cy="1369762"/>
          </a:xfrm>
        </p:grpSpPr>
        <p:sp>
          <p:nvSpPr>
            <p:cNvPr id="14" name="Прямоугольник с одним вырезанным скругленным углом 13"/>
            <p:cNvSpPr/>
            <p:nvPr/>
          </p:nvSpPr>
          <p:spPr>
            <a:xfrm>
              <a:off x="2483769" y="2564906"/>
              <a:ext cx="2913483" cy="440660"/>
            </a:xfrm>
            <a:prstGeom prst="snipRoundRect">
              <a:avLst>
                <a:gd name="adj1" fmla="val 1258"/>
                <a:gd name="adj2" fmla="val 0"/>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1,</a:t>
              </a:r>
            </a:p>
          </p:txBody>
        </p:sp>
        <p:sp>
          <p:nvSpPr>
            <p:cNvPr id="21" name="Прямоугольник 20"/>
            <p:cNvSpPr/>
            <p:nvPr/>
          </p:nvSpPr>
          <p:spPr>
            <a:xfrm>
              <a:off x="5397254" y="2564906"/>
              <a:ext cx="3444221" cy="703044"/>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дополнительные бланки ответов № 2,</a:t>
              </a:r>
            </a:p>
          </p:txBody>
        </p:sp>
        <p:sp>
          <p:nvSpPr>
            <p:cNvPr id="20" name="Прямоугольник 19"/>
            <p:cNvSpPr/>
            <p:nvPr/>
          </p:nvSpPr>
          <p:spPr>
            <a:xfrm>
              <a:off x="2483768" y="3000926"/>
              <a:ext cx="2913483" cy="534047"/>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2,</a:t>
              </a:r>
            </a:p>
          </p:txBody>
        </p:sp>
        <p:sp>
          <p:nvSpPr>
            <p:cNvPr id="3" name="TextBox 2"/>
            <p:cNvSpPr txBox="1"/>
            <p:nvPr/>
          </p:nvSpPr>
          <p:spPr>
            <a:xfrm>
              <a:off x="5397254" y="3267951"/>
              <a:ext cx="3444220" cy="666716"/>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defPPr>
                <a:defRPr lang="ru-RU"/>
              </a:defPPr>
              <a:lvl1pPr>
                <a:defRPr>
                  <a:solidFill>
                    <a:schemeClr val="dk1"/>
                  </a:solidFill>
                  <a:latin typeface="Cambria" panose="020405030504060302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черновики;</a:t>
              </a:r>
            </a:p>
          </p:txBody>
        </p:sp>
        <p:sp>
          <p:nvSpPr>
            <p:cNvPr id="30" name="Прямоугольник 29"/>
            <p:cNvSpPr/>
            <p:nvPr/>
          </p:nvSpPr>
          <p:spPr>
            <a:xfrm>
              <a:off x="2483768" y="3503708"/>
              <a:ext cx="2913487" cy="43095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вариант КИМ (в конверте)</a:t>
              </a:r>
            </a:p>
          </p:txBody>
        </p:sp>
        <p:sp>
          <p:nvSpPr>
            <p:cNvPr id="25" name="Прямоугольник с двумя скругленными соседними углами 24"/>
            <p:cNvSpPr/>
            <p:nvPr/>
          </p:nvSpPr>
          <p:spPr>
            <a:xfrm rot="16200000">
              <a:off x="696297" y="2147192"/>
              <a:ext cx="1369762" cy="2205189"/>
            </a:xfrm>
            <a:prstGeom prst="round2SameRect">
              <a:avLst>
                <a:gd name="adj1" fmla="val 10475"/>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effectLst/>
          </p:spPr>
          <p:style>
            <a:lnRef idx="1">
              <a:schemeClr val="accent1"/>
            </a:lnRef>
            <a:fillRef idx="2">
              <a:schemeClr val="accent1"/>
            </a:fillRef>
            <a:effectRef idx="1">
              <a:schemeClr val="accent1"/>
            </a:effectRef>
            <a:fontRef idx="minor">
              <a:schemeClr val="dk1"/>
            </a:fontRef>
          </p:style>
          <p:txBody>
            <a:bodyPr rtlCol="0" anchor="ctr"/>
            <a:lstStyle/>
            <a:p>
              <a:endParaRPr lang="ru-RU" dirty="0">
                <a:latin typeface="Cambria" panose="02040503050406030204" pitchFamily="18" charset="0"/>
              </a:endParaRPr>
            </a:p>
          </p:txBody>
        </p:sp>
        <p:sp>
          <p:nvSpPr>
            <p:cNvPr id="26" name="TextBox 25"/>
            <p:cNvSpPr txBox="1"/>
            <p:nvPr/>
          </p:nvSpPr>
          <p:spPr>
            <a:xfrm>
              <a:off x="278582" y="3005565"/>
              <a:ext cx="2205186" cy="644699"/>
            </a:xfrm>
            <a:prstGeom prst="rect">
              <a:avLst/>
            </a:prstGeom>
            <a:noFill/>
          </p:spPr>
          <p:txBody>
            <a:bodyPr wrap="square" rtlCol="0">
              <a:spAutoFit/>
            </a:bodyPr>
            <a:lstStyle/>
            <a:p>
              <a:r>
                <a:rPr lang="ru-RU" dirty="0">
                  <a:latin typeface="Cambria" panose="02040503050406030204" pitchFamily="18" charset="0"/>
                </a:rPr>
                <a:t>Собрать у участников ОГЭ:</a:t>
              </a:r>
            </a:p>
          </p:txBody>
        </p:sp>
      </p:grpSp>
      <p:sp>
        <p:nvSpPr>
          <p:cNvPr id="34" name="Скругленный прямоугольник 33"/>
          <p:cNvSpPr/>
          <p:nvPr/>
        </p:nvSpPr>
        <p:spPr>
          <a:xfrm>
            <a:off x="251520" y="4653136"/>
            <a:ext cx="8613898" cy="110566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Поставить прочерк «</a:t>
            </a:r>
            <a:r>
              <a:rPr lang="en-US" dirty="0">
                <a:latin typeface="Cambria" panose="02040503050406030204" pitchFamily="18" charset="0"/>
              </a:rPr>
              <a:t>Z</a:t>
            </a:r>
            <a:r>
              <a:rPr lang="ru-RU" dirty="0">
                <a:latin typeface="Cambria" panose="02040503050406030204" pitchFamily="18" charset="0"/>
              </a:rPr>
              <a:t>» на полях бланков ответов № 2, предназначенных для записи ответов в свободной форме, но оставшихся незаполненными (в том числе и на его оборотной стороне), а также в выданных  дополнительных бланках ответов № 2;</a:t>
            </a:r>
          </a:p>
        </p:txBody>
      </p:sp>
      <p:sp>
        <p:nvSpPr>
          <p:cNvPr id="17" name="Скругленный прямоугольник 16"/>
          <p:cNvSpPr/>
          <p:nvPr/>
        </p:nvSpPr>
        <p:spPr>
          <a:xfrm>
            <a:off x="267832" y="6021288"/>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бланки ОГЭ.</a:t>
            </a:r>
          </a:p>
        </p:txBody>
      </p:sp>
    </p:spTree>
    <p:extLst>
      <p:ext uri="{BB962C8B-B14F-4D97-AF65-F5344CB8AC3E}">
        <p14:creationId xmlns:p14="http://schemas.microsoft.com/office/powerpoint/2010/main" val="288990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684342" y="2642742"/>
            <a:ext cx="7704856" cy="3024336"/>
          </a:xfrm>
          <a:prstGeom prst="roundRect">
            <a:avLst>
              <a:gd name="adj" fmla="val 4591"/>
            </a:avLst>
          </a:prstGeom>
          <a:solidFill>
            <a:srgbClr val="B9D1E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Собранные ЭМ организаторы </a:t>
            </a:r>
            <a:r>
              <a:rPr lang="ru-RU" dirty="0" smtClean="0">
                <a:latin typeface="Cambria" panose="02040503050406030204" pitchFamily="18" charset="0"/>
              </a:rPr>
              <a:t>должны упаковать </a:t>
            </a:r>
            <a:r>
              <a:rPr lang="ru-RU" dirty="0">
                <a:latin typeface="Cambria" panose="02040503050406030204" pitchFamily="18" charset="0"/>
              </a:rPr>
              <a:t>в отдельные пакеты. </a:t>
            </a:r>
          </a:p>
          <a:p>
            <a:pPr algn="ctr"/>
            <a:r>
              <a:rPr lang="ru-RU" b="1" u="sng" dirty="0">
                <a:latin typeface="Cambria" panose="02040503050406030204" pitchFamily="18" charset="0"/>
              </a:rPr>
              <a:t>На каждом пакете организаторы отмечают:</a:t>
            </a:r>
          </a:p>
          <a:p>
            <a:pPr marL="285750" indent="-285750" algn="ctr">
              <a:buFontTx/>
              <a:buChar char="-"/>
            </a:pPr>
            <a:r>
              <a:rPr lang="ru-RU" dirty="0">
                <a:latin typeface="Cambria" panose="02040503050406030204" pitchFamily="18" charset="0"/>
              </a:rPr>
              <a:t>Наименование ППЭ, </a:t>
            </a:r>
          </a:p>
          <a:p>
            <a:pPr marL="285750" indent="-285750" algn="ctr">
              <a:buFontTx/>
              <a:buChar char="-"/>
            </a:pPr>
            <a:r>
              <a:rPr lang="ru-RU" dirty="0">
                <a:latin typeface="Cambria" panose="02040503050406030204" pitchFamily="18" charset="0"/>
              </a:rPr>
              <a:t>Адрес и номер ППЭ, </a:t>
            </a:r>
          </a:p>
          <a:p>
            <a:pPr marL="285750" indent="-285750" algn="ctr">
              <a:buFontTx/>
              <a:buChar char="-"/>
            </a:pPr>
            <a:r>
              <a:rPr lang="ru-RU" dirty="0">
                <a:latin typeface="Cambria" panose="02040503050406030204" pitchFamily="18" charset="0"/>
              </a:rPr>
              <a:t>Номер аудитории, </a:t>
            </a:r>
          </a:p>
          <a:p>
            <a:pPr marL="285750" indent="-285750" algn="ctr">
              <a:buFontTx/>
              <a:buChar char="-"/>
            </a:pPr>
            <a:r>
              <a:rPr lang="ru-RU" dirty="0">
                <a:latin typeface="Cambria" panose="02040503050406030204" pitchFamily="18" charset="0"/>
              </a:rPr>
              <a:t>Наименование учебного предмета,</a:t>
            </a:r>
          </a:p>
          <a:p>
            <a:pPr marL="285750" indent="-285750" algn="ctr">
              <a:buFontTx/>
              <a:buChar char="-"/>
            </a:pPr>
            <a:r>
              <a:rPr lang="ru-RU" dirty="0">
                <a:latin typeface="Cambria" panose="02040503050406030204" pitchFamily="18" charset="0"/>
              </a:rPr>
              <a:t>Количество материалов в пакете,</a:t>
            </a:r>
          </a:p>
          <a:p>
            <a:pPr marL="285750" indent="-285750" algn="ctr">
              <a:buFontTx/>
              <a:buChar char="-"/>
            </a:pPr>
            <a:r>
              <a:rPr lang="ru-RU" dirty="0">
                <a:latin typeface="Cambria" panose="02040503050406030204" pitchFamily="18" charset="0"/>
              </a:rPr>
              <a:t>Фамилию, имя, отчество (при наличии) организаторов.</a:t>
            </a:r>
          </a:p>
        </p:txBody>
      </p:sp>
      <p:sp>
        <p:nvSpPr>
          <p:cNvPr id="5" name="Скругленный прямоугольник 4"/>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val="132160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1582977" y="2279329"/>
            <a:ext cx="5976664" cy="3456384"/>
          </a:xfrm>
          <a:prstGeom prst="roundRect">
            <a:avLst>
              <a:gd name="adj" fmla="val 4591"/>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b="1" dirty="0">
                <a:latin typeface="Cambria" panose="02040503050406030204" pitchFamily="18" charset="0"/>
              </a:rPr>
              <a:t>При </a:t>
            </a:r>
            <a:r>
              <a:rPr lang="ru-RU" b="1" dirty="0" smtClean="0">
                <a:latin typeface="Cambria" panose="02040503050406030204" pitchFamily="18" charset="0"/>
              </a:rPr>
              <a:t>упаковк</a:t>
            </a:r>
            <a:r>
              <a:rPr lang="ru-RU" b="1" dirty="0">
                <a:latin typeface="Cambria" panose="02040503050406030204" pitchFamily="18" charset="0"/>
              </a:rPr>
              <a:t>е</a:t>
            </a:r>
            <a:r>
              <a:rPr lang="ru-RU" b="1" dirty="0" smtClean="0">
                <a:latin typeface="Cambria" panose="02040503050406030204" pitchFamily="18" charset="0"/>
              </a:rPr>
              <a:t> </a:t>
            </a:r>
            <a:r>
              <a:rPr lang="ru-RU" b="1" dirty="0">
                <a:latin typeface="Cambria" panose="02040503050406030204" pitchFamily="18" charset="0"/>
              </a:rPr>
              <a:t>бланков запрещается:</a:t>
            </a:r>
          </a:p>
          <a:p>
            <a:pPr marL="285750" indent="-285750" algn="just">
              <a:buFont typeface="Arial" panose="020B0604020202020204" pitchFamily="34" charset="0"/>
              <a:buChar char="•"/>
            </a:pPr>
            <a:r>
              <a:rPr lang="ru-RU" dirty="0">
                <a:latin typeface="Cambria" panose="02040503050406030204" pitchFamily="18" charset="0"/>
              </a:rPr>
              <a:t>использовать какие-либо иные пакеты вместо выданных пакетов,</a:t>
            </a:r>
          </a:p>
          <a:p>
            <a:pPr marL="285750" indent="-285750" algn="just">
              <a:buFont typeface="Arial" panose="020B0604020202020204" pitchFamily="34" charset="0"/>
              <a:buChar char="•"/>
            </a:pPr>
            <a:r>
              <a:rPr lang="ru-RU" dirty="0">
                <a:latin typeface="Cambria" panose="02040503050406030204" pitchFamily="18" charset="0"/>
              </a:rPr>
              <a:t>вкладывать вместе с бланками какие-либо другие материалы, скреплять бланки (скрепками, </a:t>
            </a:r>
            <a:r>
              <a:rPr lang="ru-RU" dirty="0" err="1">
                <a:latin typeface="Cambria" panose="02040503050406030204" pitchFamily="18" charset="0"/>
              </a:rPr>
              <a:t>степлером</a:t>
            </a:r>
            <a:r>
              <a:rPr lang="ru-RU" dirty="0">
                <a:latin typeface="Cambria" panose="02040503050406030204" pitchFamily="18" charset="0"/>
              </a:rPr>
              <a:t> и т.п.), </a:t>
            </a:r>
          </a:p>
          <a:p>
            <a:pPr marL="285750" indent="-285750" algn="just">
              <a:buFont typeface="Arial" panose="020B0604020202020204" pitchFamily="34" charset="0"/>
              <a:buChar char="•"/>
            </a:pPr>
            <a:r>
              <a:rPr lang="ru-RU" dirty="0">
                <a:latin typeface="Cambria" panose="02040503050406030204" pitchFamily="18" charset="0"/>
              </a:rPr>
              <a:t>менять ориентацию бланков в пакете (верх-низ, лицевая-оборотная сторона).</a:t>
            </a:r>
            <a:endParaRPr lang="ru-RU" dirty="0">
              <a:effectLst/>
              <a:latin typeface="Cambria" panose="02040503050406030204" pitchFamily="18" charset="0"/>
            </a:endParaRPr>
          </a:p>
        </p:txBody>
      </p:sp>
      <p:pic>
        <p:nvPicPr>
          <p:cNvPr id="1026"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7236296" y="3356992"/>
            <a:ext cx="199843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344462"/>
            <a:ext cx="199843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6" name="Скругленный прямоугольник 5"/>
          <p:cNvSpPr/>
          <p:nvPr/>
        </p:nvSpPr>
        <p:spPr>
          <a:xfrm>
            <a:off x="347965" y="2204864"/>
            <a:ext cx="8445537" cy="576064"/>
          </a:xfrm>
          <a:prstGeom prst="round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b="1" dirty="0">
                <a:latin typeface="Cambria" panose="02040503050406030204" pitchFamily="18" charset="0"/>
              </a:rPr>
              <a:t>Отдельно упаковать:</a:t>
            </a:r>
          </a:p>
        </p:txBody>
      </p:sp>
      <p:sp>
        <p:nvSpPr>
          <p:cNvPr id="9" name="Скругленный прямоугольник 8"/>
          <p:cNvSpPr/>
          <p:nvPr/>
        </p:nvSpPr>
        <p:spPr>
          <a:xfrm>
            <a:off x="348480" y="292494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Конверты с КИМ</a:t>
            </a:r>
            <a:endParaRPr lang="ru-RU" dirty="0">
              <a:effectLst/>
              <a:latin typeface="Cambria" panose="02040503050406030204" pitchFamily="18" charset="0"/>
            </a:endParaRPr>
          </a:p>
        </p:txBody>
      </p:sp>
      <p:sp>
        <p:nvSpPr>
          <p:cNvPr id="42" name="Скругленный прямоугольник 41"/>
          <p:cNvSpPr/>
          <p:nvPr/>
        </p:nvSpPr>
        <p:spPr>
          <a:xfrm>
            <a:off x="347964" y="436510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smtClean="0">
                <a:latin typeface="Cambria" panose="02040503050406030204" pitchFamily="18" charset="0"/>
              </a:rPr>
              <a:t>Черновики;</a:t>
            </a:r>
            <a:endParaRPr lang="ru-RU" dirty="0">
              <a:latin typeface="Cambria" panose="02040503050406030204" pitchFamily="18" charset="0"/>
            </a:endParaRPr>
          </a:p>
        </p:txBody>
      </p:sp>
      <p:sp>
        <p:nvSpPr>
          <p:cNvPr id="43" name="Скругленный прямоугольник 42"/>
          <p:cNvSpPr/>
          <p:nvPr/>
        </p:nvSpPr>
        <p:spPr>
          <a:xfrm>
            <a:off x="347966" y="364502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Неиспользованные пакеты с КИМ;</a:t>
            </a:r>
          </a:p>
        </p:txBody>
      </p:sp>
      <p:sp>
        <p:nvSpPr>
          <p:cNvPr id="44" name="Скругленный прямоугольник 43"/>
          <p:cNvSpPr/>
          <p:nvPr/>
        </p:nvSpPr>
        <p:spPr>
          <a:xfrm>
            <a:off x="347966" y="508518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Ведомости</a:t>
            </a:r>
          </a:p>
        </p:txBody>
      </p:sp>
      <p:sp>
        <p:nvSpPr>
          <p:cNvPr id="45" name="Скругленный прямоугольник 44"/>
          <p:cNvSpPr/>
          <p:nvPr/>
        </p:nvSpPr>
        <p:spPr>
          <a:xfrm>
            <a:off x="350995" y="5877272"/>
            <a:ext cx="6669792"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Служебные записки</a:t>
            </a:r>
          </a:p>
        </p:txBody>
      </p:sp>
      <p:pic>
        <p:nvPicPr>
          <p:cNvPr id="18"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38" b="89744" l="8798" r="89443">
                        <a14:foregroundMark x1="42229" y1="6838" x2="43695" y2="6838"/>
                        <a14:foregroundMark x1="72434" y1="33618" x2="73314" y2="37607"/>
                        <a14:foregroundMark x1="68035" y1="33333" x2="72141" y2="33333"/>
                        <a14:foregroundMark x1="39003" y1="7407" x2="41349" y2="7407"/>
                        <a14:foregroundMark x1="8798" y1="52422" x2="11144" y2="52137"/>
                        <a14:foregroundMark x1="46628" y1="7977" x2="47507" y2="7977"/>
                        <a14:foregroundMark x1="56891" y1="47009" x2="82111" y2="81766"/>
                        <a14:foregroundMark x1="82111" y1="81766" x2="82991" y2="82336"/>
                        <a14:foregroundMark x1="61290" y1="78063" x2="65689" y2="53561"/>
                        <a14:foregroundMark x1="65689" y1="53561" x2="63930" y2="47293"/>
                        <a14:foregroundMark x1="59531" y1="52137" x2="59238" y2="83191"/>
                      </a14:backgroundRemoval>
                    </a14:imgEffect>
                  </a14:imgLayer>
                </a14:imgProps>
              </a:ext>
              <a:ext uri="{28A0092B-C50C-407E-A947-70E740481C1C}">
                <a14:useLocalDpi xmlns:a14="http://schemas.microsoft.com/office/drawing/2010/main" val="0"/>
              </a:ext>
            </a:extLst>
          </a:blip>
          <a:srcRect/>
          <a:stretch>
            <a:fillRect/>
          </a:stretch>
        </p:blipFill>
        <p:spPr bwMode="auto">
          <a:xfrm>
            <a:off x="6688092" y="3331130"/>
            <a:ext cx="2568685" cy="2644012"/>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ый прямоугольник 10"/>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val="4091239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471143"/>
            <a:ext cx="7772400" cy="1470025"/>
          </a:xfrm>
        </p:spPr>
        <p:txBody>
          <a:bodyPr vert="horz" lIns="91440" tIns="45720" rIns="91440" bIns="45720" rtlCol="0" anchor="ctr">
            <a:normAutofit/>
          </a:bodyPr>
          <a:lstStyle/>
          <a:p>
            <a:pPr lvl="1" algn="ctr"/>
            <a:r>
              <a:rPr lang="ru-RU" sz="3600" b="1" dirty="0">
                <a:solidFill>
                  <a:srgbClr val="C00000"/>
                </a:solidFill>
                <a:latin typeface="Cambria" panose="02040503050406030204" pitchFamily="18" charset="0"/>
              </a:rPr>
              <a:t>Инструкция для организаторов </a:t>
            </a:r>
            <a:br>
              <a:rPr lang="ru-RU" sz="3600" b="1" dirty="0">
                <a:solidFill>
                  <a:srgbClr val="C00000"/>
                </a:solidFill>
                <a:latin typeface="Cambria" panose="02040503050406030204" pitchFamily="18" charset="0"/>
              </a:rPr>
            </a:br>
            <a:r>
              <a:rPr lang="ru-RU" sz="3600" b="1" dirty="0">
                <a:solidFill>
                  <a:srgbClr val="C00000"/>
                </a:solidFill>
                <a:latin typeface="Cambria" panose="02040503050406030204" pitchFamily="18" charset="0"/>
              </a:rPr>
              <a:t>в аудитории и вне аудитории</a:t>
            </a:r>
          </a:p>
        </p:txBody>
      </p:sp>
    </p:spTree>
    <p:extLst>
      <p:ext uri="{BB962C8B-B14F-4D97-AF65-F5344CB8AC3E}">
        <p14:creationId xmlns:p14="http://schemas.microsoft.com/office/powerpoint/2010/main" val="403245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04282"/>
            <a:ext cx="1296144" cy="151441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7" name="Скругленный прямоугольник 16"/>
          <p:cNvSpPr/>
          <p:nvPr/>
        </p:nvSpPr>
        <p:spPr>
          <a:xfrm>
            <a:off x="1259631" y="1588338"/>
            <a:ext cx="7553535"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45" name="Скругленный прямоугольник 44"/>
          <p:cNvSpPr/>
          <p:nvPr/>
        </p:nvSpPr>
        <p:spPr>
          <a:xfrm>
            <a:off x="1427333" y="2204864"/>
            <a:ext cx="7253554" cy="612068"/>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lgn="ctr">
              <a:buClr>
                <a:srgbClr val="FF0000"/>
              </a:buClr>
              <a:buFont typeface="Wingdings" panose="05000000000000000000" pitchFamily="2" charset="2"/>
              <a:buChar char="ü"/>
            </a:pPr>
            <a:r>
              <a:rPr lang="ru-RU" b="1" i="1" u="sng" dirty="0">
                <a:latin typeface="Cambria" panose="02040503050406030204" pitchFamily="18" charset="0"/>
              </a:rPr>
              <a:t>Все материалы сдаются руководителю ППЭ в Штабе ППЭ.</a:t>
            </a:r>
          </a:p>
        </p:txBody>
      </p:sp>
      <p:sp>
        <p:nvSpPr>
          <p:cNvPr id="8" name="Скругленный прямоугольник 7"/>
          <p:cNvSpPr/>
          <p:nvPr/>
        </p:nvSpPr>
        <p:spPr>
          <a:xfrm>
            <a:off x="314096" y="2816932"/>
            <a:ext cx="8613898" cy="3820126"/>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По завершении экзамена в аудитории организатор в центре видимости камер </a:t>
            </a:r>
            <a:r>
              <a:rPr lang="ru-RU" dirty="0" err="1">
                <a:latin typeface="Cambria" panose="02040503050406030204" pitchFamily="18" charset="0"/>
              </a:rPr>
              <a:t>видеофиксации</a:t>
            </a:r>
            <a:r>
              <a:rPr lang="ru-RU" dirty="0">
                <a:latin typeface="Cambria" panose="02040503050406030204" pitchFamily="18" charset="0"/>
              </a:rPr>
              <a:t>, </a:t>
            </a:r>
            <a:r>
              <a:rPr lang="ru-RU" dirty="0" smtClean="0">
                <a:latin typeface="Cambria" panose="02040503050406030204" pitchFamily="18" charset="0"/>
              </a:rPr>
              <a:t>объявляет </a:t>
            </a:r>
            <a:r>
              <a:rPr lang="ru-RU" dirty="0">
                <a:latin typeface="Cambria" panose="02040503050406030204" pitchFamily="18" charset="0"/>
              </a:rPr>
              <a:t>окончание экзамена;</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 После 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 в том числе номер аудитории, наименование предмета, количество участников экзамена в данной аудитории и количество ЭМ (использованных и неиспользованных), а также время начала и завершения экзамена; </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Организатор демонстрирует запечатанные возвратные доставочные пакеты с ЭМ участников экзамена ;</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По завершении демонстрации запечатанных возвратных доставочных пакетов на камеру </a:t>
            </a:r>
            <a:r>
              <a:rPr lang="ru-RU" dirty="0" err="1">
                <a:latin typeface="Cambria" panose="02040503050406030204" pitchFamily="18" charset="0"/>
              </a:rPr>
              <a:t>видеофиксации</a:t>
            </a:r>
            <a:r>
              <a:rPr lang="ru-RU" dirty="0">
                <a:latin typeface="Cambria" panose="02040503050406030204" pitchFamily="18" charset="0"/>
              </a:rPr>
              <a:t>, организаторы, </a:t>
            </a:r>
            <a:r>
              <a:rPr lang="ru-RU" dirty="0" smtClean="0">
                <a:latin typeface="Cambria" panose="02040503050406030204" pitchFamily="18" charset="0"/>
              </a:rPr>
              <a:t>сообщают организатору вне аудитории, о своей готовности сдать ЭМ и ожидают в аудитории приглашения в </a:t>
            </a:r>
            <a:r>
              <a:rPr lang="ru-RU" dirty="0">
                <a:latin typeface="Cambria" panose="02040503050406030204" pitchFamily="18" charset="0"/>
              </a:rPr>
              <a:t>Ш</a:t>
            </a:r>
            <a:r>
              <a:rPr lang="ru-RU" dirty="0" smtClean="0">
                <a:latin typeface="Cambria" panose="02040503050406030204" pitchFamily="18" charset="0"/>
              </a:rPr>
              <a:t>таб. Сдают ЭМ руководителю ППЭ.</a:t>
            </a:r>
            <a:endParaRPr lang="ru-RU" dirty="0">
              <a:latin typeface="Cambria" panose="02040503050406030204" pitchFamily="18" charset="0"/>
            </a:endParaRPr>
          </a:p>
        </p:txBody>
      </p:sp>
    </p:spTree>
    <p:extLst>
      <p:ext uri="{BB962C8B-B14F-4D97-AF65-F5344CB8AC3E}">
        <p14:creationId xmlns:p14="http://schemas.microsoft.com/office/powerpoint/2010/main" val="17642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975" y="5848350"/>
            <a:ext cx="8782050" cy="323850"/>
          </a:xfrm>
          <a:prstGeom prst="rect">
            <a:avLst/>
          </a:prstGeom>
          <a:ln w="38100">
            <a:solidFill>
              <a:srgbClr val="001F5F"/>
            </a:solidFill>
          </a:ln>
        </p:spPr>
        <p:txBody>
          <a:bodyPr vert="horz" wrap="square" lIns="0" tIns="22225" rIns="0" bIns="0" rtlCol="0">
            <a:spAutoFit/>
          </a:bodyPr>
          <a:lstStyle/>
          <a:p>
            <a:pPr marL="871855">
              <a:lnSpc>
                <a:spcPct val="100000"/>
              </a:lnSpc>
              <a:spcBef>
                <a:spcPts val="175"/>
              </a:spcBef>
            </a:pPr>
            <a:r>
              <a:rPr sz="1800" b="1" spc="-10" dirty="0">
                <a:solidFill>
                  <a:srgbClr val="001F5F"/>
                </a:solidFill>
                <a:latin typeface="Times New Roman"/>
                <a:cs typeface="Times New Roman"/>
              </a:rPr>
              <a:t>Форма</a:t>
            </a:r>
            <a:r>
              <a:rPr sz="1800" b="1" dirty="0">
                <a:solidFill>
                  <a:srgbClr val="001F5F"/>
                </a:solidFill>
                <a:latin typeface="Times New Roman"/>
                <a:cs typeface="Times New Roman"/>
              </a:rPr>
              <a:t> ППЭ-05-02</a:t>
            </a:r>
            <a:r>
              <a:rPr sz="1800" b="1" spc="-80" dirty="0">
                <a:solidFill>
                  <a:srgbClr val="001F5F"/>
                </a:solidFill>
                <a:latin typeface="Times New Roman"/>
                <a:cs typeface="Times New Roman"/>
              </a:rPr>
              <a:t> </a:t>
            </a:r>
            <a:r>
              <a:rPr sz="1800" b="1" spc="-10" dirty="0">
                <a:solidFill>
                  <a:srgbClr val="001F5F"/>
                </a:solidFill>
                <a:latin typeface="Times New Roman"/>
                <a:cs typeface="Times New Roman"/>
              </a:rPr>
              <a:t>«Протокол</a:t>
            </a:r>
            <a:r>
              <a:rPr sz="1800" b="1" spc="-30" dirty="0">
                <a:solidFill>
                  <a:srgbClr val="001F5F"/>
                </a:solidFill>
                <a:latin typeface="Times New Roman"/>
                <a:cs typeface="Times New Roman"/>
              </a:rPr>
              <a:t> </a:t>
            </a:r>
            <a:r>
              <a:rPr sz="1800" b="1" spc="-5" dirty="0">
                <a:solidFill>
                  <a:srgbClr val="001F5F"/>
                </a:solidFill>
                <a:latin typeface="Times New Roman"/>
                <a:cs typeface="Times New Roman"/>
              </a:rPr>
              <a:t>проведения</a:t>
            </a:r>
            <a:r>
              <a:rPr sz="1800" b="1" dirty="0">
                <a:solidFill>
                  <a:srgbClr val="001F5F"/>
                </a:solidFill>
                <a:latin typeface="Times New Roman"/>
                <a:cs typeface="Times New Roman"/>
              </a:rPr>
              <a:t> </a:t>
            </a:r>
            <a:r>
              <a:rPr sz="1800" b="1" spc="-5" dirty="0">
                <a:solidFill>
                  <a:srgbClr val="001F5F"/>
                </a:solidFill>
                <a:latin typeface="Times New Roman"/>
                <a:cs typeface="Times New Roman"/>
              </a:rPr>
              <a:t>ГИА-9</a:t>
            </a:r>
            <a:r>
              <a:rPr sz="1800" b="1" dirty="0">
                <a:solidFill>
                  <a:srgbClr val="001F5F"/>
                </a:solidFill>
                <a:latin typeface="Times New Roman"/>
                <a:cs typeface="Times New Roman"/>
              </a:rPr>
              <a:t> в</a:t>
            </a:r>
            <a:r>
              <a:rPr sz="1800" b="1" spc="5" dirty="0">
                <a:solidFill>
                  <a:srgbClr val="001F5F"/>
                </a:solidFill>
                <a:latin typeface="Times New Roman"/>
                <a:cs typeface="Times New Roman"/>
              </a:rPr>
              <a:t> </a:t>
            </a:r>
            <a:r>
              <a:rPr sz="1800" b="1" spc="-35" dirty="0">
                <a:solidFill>
                  <a:srgbClr val="001F5F"/>
                </a:solidFill>
                <a:latin typeface="Times New Roman"/>
                <a:cs typeface="Times New Roman"/>
              </a:rPr>
              <a:t>аудитории</a:t>
            </a:r>
            <a:r>
              <a:rPr sz="1800" b="1" spc="80" dirty="0">
                <a:solidFill>
                  <a:srgbClr val="001F5F"/>
                </a:solidFill>
                <a:latin typeface="Times New Roman"/>
                <a:cs typeface="Times New Roman"/>
              </a:rPr>
              <a:t> </a:t>
            </a:r>
            <a:r>
              <a:rPr sz="1800" b="1" spc="5" dirty="0">
                <a:solidFill>
                  <a:srgbClr val="001F5F"/>
                </a:solidFill>
                <a:latin typeface="Times New Roman"/>
                <a:cs typeface="Times New Roman"/>
              </a:rPr>
              <a:t>ППЭ»</a:t>
            </a:r>
            <a:endParaRPr sz="1800">
              <a:latin typeface="Times New Roman"/>
              <a:cs typeface="Times New Roman"/>
            </a:endParaRPr>
          </a:p>
        </p:txBody>
      </p:sp>
      <p:grpSp>
        <p:nvGrpSpPr>
          <p:cNvPr id="3" name="object 3"/>
          <p:cNvGrpSpPr/>
          <p:nvPr/>
        </p:nvGrpSpPr>
        <p:grpSpPr>
          <a:xfrm>
            <a:off x="0" y="0"/>
            <a:ext cx="9139555" cy="1315085"/>
            <a:chOff x="0" y="0"/>
            <a:chExt cx="9139555" cy="1315085"/>
          </a:xfrm>
        </p:grpSpPr>
        <p:pic>
          <p:nvPicPr>
            <p:cNvPr id="4" name="object 4"/>
            <p:cNvPicPr/>
            <p:nvPr/>
          </p:nvPicPr>
          <p:blipFill>
            <a:blip r:embed="rId2" cstate="print"/>
            <a:stretch>
              <a:fillRect/>
            </a:stretch>
          </p:blipFill>
          <p:spPr>
            <a:xfrm>
              <a:off x="0" y="0"/>
              <a:ext cx="9139301" cy="576199"/>
            </a:xfrm>
            <a:prstGeom prst="rect">
              <a:avLst/>
            </a:prstGeom>
          </p:spPr>
        </p:pic>
        <p:sp>
          <p:nvSpPr>
            <p:cNvPr id="5" name="object 5"/>
            <p:cNvSpPr/>
            <p:nvPr/>
          </p:nvSpPr>
          <p:spPr>
            <a:xfrm>
              <a:off x="1109662" y="433451"/>
              <a:ext cx="7258684" cy="866775"/>
            </a:xfrm>
            <a:custGeom>
              <a:avLst/>
              <a:gdLst/>
              <a:ahLst/>
              <a:cxnLst/>
              <a:rect l="l" t="t" r="r" b="b"/>
              <a:pathLst>
                <a:path w="7258684" h="866775">
                  <a:moveTo>
                    <a:pt x="5443537" y="0"/>
                  </a:moveTo>
                  <a:lnTo>
                    <a:pt x="1814512" y="0"/>
                  </a:lnTo>
                  <a:lnTo>
                    <a:pt x="1814512" y="433324"/>
                  </a:lnTo>
                  <a:lnTo>
                    <a:pt x="0" y="433324"/>
                  </a:lnTo>
                  <a:lnTo>
                    <a:pt x="3629088" y="866775"/>
                  </a:lnTo>
                  <a:lnTo>
                    <a:pt x="7258113" y="433324"/>
                  </a:lnTo>
                  <a:lnTo>
                    <a:pt x="5443537" y="433324"/>
                  </a:lnTo>
                  <a:lnTo>
                    <a:pt x="5443537" y="0"/>
                  </a:lnTo>
                  <a:close/>
                </a:path>
              </a:pathLst>
            </a:custGeom>
            <a:solidFill>
              <a:srgbClr val="5B9BD4"/>
            </a:solidFill>
          </p:spPr>
          <p:txBody>
            <a:bodyPr wrap="square" lIns="0" tIns="0" rIns="0" bIns="0" rtlCol="0"/>
            <a:lstStyle/>
            <a:p>
              <a:endParaRPr/>
            </a:p>
          </p:txBody>
        </p:sp>
        <p:sp>
          <p:nvSpPr>
            <p:cNvPr id="6" name="object 6"/>
            <p:cNvSpPr/>
            <p:nvPr/>
          </p:nvSpPr>
          <p:spPr>
            <a:xfrm>
              <a:off x="1109662" y="433451"/>
              <a:ext cx="7258684" cy="866775"/>
            </a:xfrm>
            <a:custGeom>
              <a:avLst/>
              <a:gdLst/>
              <a:ahLst/>
              <a:cxnLst/>
              <a:rect l="l" t="t" r="r" b="b"/>
              <a:pathLst>
                <a:path w="7258684" h="866775">
                  <a:moveTo>
                    <a:pt x="0" y="433324"/>
                  </a:moveTo>
                  <a:lnTo>
                    <a:pt x="1814512" y="433324"/>
                  </a:lnTo>
                  <a:lnTo>
                    <a:pt x="1814512" y="0"/>
                  </a:lnTo>
                  <a:lnTo>
                    <a:pt x="5443537" y="0"/>
                  </a:lnTo>
                  <a:lnTo>
                    <a:pt x="5443537" y="433324"/>
                  </a:lnTo>
                  <a:lnTo>
                    <a:pt x="7258113" y="433324"/>
                  </a:lnTo>
                  <a:lnTo>
                    <a:pt x="3629088" y="866775"/>
                  </a:lnTo>
                  <a:lnTo>
                    <a:pt x="0" y="433324"/>
                  </a:lnTo>
                  <a:close/>
                </a:path>
              </a:pathLst>
            </a:custGeom>
            <a:ln w="28575">
              <a:solidFill>
                <a:srgbClr val="001F5F"/>
              </a:solidFill>
            </a:ln>
          </p:spPr>
          <p:txBody>
            <a:bodyPr wrap="square" lIns="0" tIns="0" rIns="0" bIns="0" rtlCol="0"/>
            <a:lstStyle/>
            <a:p>
              <a:endParaRPr/>
            </a:p>
          </p:txBody>
        </p:sp>
      </p:grpSp>
      <p:sp>
        <p:nvSpPr>
          <p:cNvPr id="7" name="object 7"/>
          <p:cNvSpPr txBox="1">
            <a:spLocks noGrp="1"/>
          </p:cNvSpPr>
          <p:nvPr>
            <p:ph type="title"/>
          </p:nvPr>
        </p:nvSpPr>
        <p:spPr>
          <a:xfrm>
            <a:off x="2271776" y="0"/>
            <a:ext cx="4599305" cy="1202690"/>
          </a:xfrm>
          <a:prstGeom prst="rect">
            <a:avLst/>
          </a:prstGeom>
        </p:spPr>
        <p:txBody>
          <a:bodyPr vert="horz" wrap="square" lIns="0" tIns="95250" rIns="0" bIns="0" rtlCol="0">
            <a:spAutoFit/>
          </a:bodyPr>
          <a:lstStyle/>
          <a:p>
            <a:pPr marL="12700">
              <a:lnSpc>
                <a:spcPct val="100000"/>
              </a:lnSpc>
              <a:spcBef>
                <a:spcPts val="750"/>
              </a:spcBef>
            </a:pPr>
            <a:r>
              <a:rPr sz="2000" spc="15" dirty="0"/>
              <a:t>Завершение</a:t>
            </a:r>
            <a:r>
              <a:rPr sz="2000" spc="-200" dirty="0"/>
              <a:t> </a:t>
            </a:r>
            <a:r>
              <a:rPr sz="2000" spc="20" dirty="0"/>
              <a:t>экзамена</a:t>
            </a:r>
            <a:r>
              <a:rPr sz="2000" spc="-240" dirty="0"/>
              <a:t> </a:t>
            </a:r>
            <a:r>
              <a:rPr sz="2000" spc="10" dirty="0"/>
              <a:t>в</a:t>
            </a:r>
            <a:r>
              <a:rPr sz="2000" spc="-20" dirty="0"/>
              <a:t> </a:t>
            </a:r>
            <a:r>
              <a:rPr sz="2000" spc="-15" dirty="0"/>
              <a:t>аудитории</a:t>
            </a:r>
            <a:r>
              <a:rPr sz="2000" spc="-170" dirty="0"/>
              <a:t> </a:t>
            </a:r>
            <a:r>
              <a:rPr sz="2000" spc="20" dirty="0"/>
              <a:t>ППЭ</a:t>
            </a:r>
            <a:endParaRPr sz="2000"/>
          </a:p>
          <a:p>
            <a:pPr marL="1074420" marR="732790" indent="142875">
              <a:lnSpc>
                <a:spcPct val="103000"/>
              </a:lnSpc>
              <a:spcBef>
                <a:spcPts val="465"/>
              </a:spcBef>
            </a:pPr>
            <a:r>
              <a:rPr sz="1550" dirty="0"/>
              <a:t>время</a:t>
            </a:r>
            <a:r>
              <a:rPr sz="1550" spc="90" dirty="0"/>
              <a:t> </a:t>
            </a:r>
            <a:r>
              <a:rPr sz="1550" spc="20" dirty="0"/>
              <a:t>окончания </a:t>
            </a:r>
            <a:r>
              <a:rPr sz="1550" spc="10" dirty="0"/>
              <a:t>экзамена </a:t>
            </a:r>
            <a:r>
              <a:rPr sz="1550" spc="15" dirty="0"/>
              <a:t> </a:t>
            </a:r>
            <a:r>
              <a:rPr sz="1550" spc="-5" dirty="0"/>
              <a:t>фиксируется</a:t>
            </a:r>
            <a:r>
              <a:rPr sz="1550" spc="229" dirty="0"/>
              <a:t> </a:t>
            </a:r>
            <a:r>
              <a:rPr sz="1550" dirty="0"/>
              <a:t>организатором</a:t>
            </a:r>
            <a:r>
              <a:rPr sz="1550" spc="165" dirty="0"/>
              <a:t> </a:t>
            </a:r>
            <a:r>
              <a:rPr sz="1550" spc="10" dirty="0"/>
              <a:t>в </a:t>
            </a:r>
            <a:r>
              <a:rPr sz="1550" spc="-375" dirty="0"/>
              <a:t> </a:t>
            </a:r>
            <a:r>
              <a:rPr sz="1550" spc="-20" dirty="0"/>
              <a:t>аудитории</a:t>
            </a:r>
            <a:r>
              <a:rPr sz="1550" spc="185" dirty="0"/>
              <a:t> </a:t>
            </a:r>
            <a:r>
              <a:rPr sz="1550" spc="10" dirty="0"/>
              <a:t>в</a:t>
            </a:r>
            <a:r>
              <a:rPr sz="1550" spc="25" dirty="0"/>
              <a:t> </a:t>
            </a:r>
            <a:r>
              <a:rPr sz="1550" spc="10" dirty="0"/>
              <a:t>форме</a:t>
            </a:r>
            <a:r>
              <a:rPr sz="1550" spc="30" dirty="0"/>
              <a:t> </a:t>
            </a:r>
            <a:r>
              <a:rPr sz="1550" spc="20" dirty="0"/>
              <a:t>ППЭ-05-02</a:t>
            </a:r>
            <a:endParaRPr sz="1550"/>
          </a:p>
        </p:txBody>
      </p:sp>
      <p:grpSp>
        <p:nvGrpSpPr>
          <p:cNvPr id="8" name="object 8"/>
          <p:cNvGrpSpPr/>
          <p:nvPr/>
        </p:nvGrpSpPr>
        <p:grpSpPr>
          <a:xfrm>
            <a:off x="7581645" y="3676396"/>
            <a:ext cx="1477010" cy="1391285"/>
            <a:chOff x="7581645" y="3676396"/>
            <a:chExt cx="1477010" cy="1391285"/>
          </a:xfrm>
        </p:grpSpPr>
        <p:sp>
          <p:nvSpPr>
            <p:cNvPr id="9" name="object 9"/>
            <p:cNvSpPr/>
            <p:nvPr/>
          </p:nvSpPr>
          <p:spPr>
            <a:xfrm>
              <a:off x="7586725" y="3681476"/>
              <a:ext cx="1466850" cy="1381125"/>
            </a:xfrm>
            <a:custGeom>
              <a:avLst/>
              <a:gdLst/>
              <a:ahLst/>
              <a:cxnLst/>
              <a:rect l="l" t="t" r="r" b="b"/>
              <a:pathLst>
                <a:path w="1466850" h="1381125">
                  <a:moveTo>
                    <a:pt x="1236599" y="0"/>
                  </a:moveTo>
                  <a:lnTo>
                    <a:pt x="230124" y="0"/>
                  </a:lnTo>
                  <a:lnTo>
                    <a:pt x="183736" y="4673"/>
                  </a:lnTo>
                  <a:lnTo>
                    <a:pt x="140535" y="18079"/>
                  </a:lnTo>
                  <a:lnTo>
                    <a:pt x="101444" y="39292"/>
                  </a:lnTo>
                  <a:lnTo>
                    <a:pt x="67389" y="67389"/>
                  </a:lnTo>
                  <a:lnTo>
                    <a:pt x="39292" y="101444"/>
                  </a:lnTo>
                  <a:lnTo>
                    <a:pt x="18079" y="140535"/>
                  </a:lnTo>
                  <a:lnTo>
                    <a:pt x="4673" y="183736"/>
                  </a:lnTo>
                  <a:lnTo>
                    <a:pt x="0" y="230124"/>
                  </a:lnTo>
                  <a:lnTo>
                    <a:pt x="0" y="1150874"/>
                  </a:lnTo>
                  <a:lnTo>
                    <a:pt x="4673" y="1197266"/>
                  </a:lnTo>
                  <a:lnTo>
                    <a:pt x="18079" y="1240482"/>
                  </a:lnTo>
                  <a:lnTo>
                    <a:pt x="39292" y="1279593"/>
                  </a:lnTo>
                  <a:lnTo>
                    <a:pt x="67389" y="1313672"/>
                  </a:lnTo>
                  <a:lnTo>
                    <a:pt x="101444" y="1341791"/>
                  </a:lnTo>
                  <a:lnTo>
                    <a:pt x="140535" y="1363025"/>
                  </a:lnTo>
                  <a:lnTo>
                    <a:pt x="183736" y="1376445"/>
                  </a:lnTo>
                  <a:lnTo>
                    <a:pt x="230124" y="1381125"/>
                  </a:lnTo>
                  <a:lnTo>
                    <a:pt x="1236599" y="1381125"/>
                  </a:lnTo>
                  <a:lnTo>
                    <a:pt x="1282991" y="1376445"/>
                  </a:lnTo>
                  <a:lnTo>
                    <a:pt x="1326207" y="1363025"/>
                  </a:lnTo>
                  <a:lnTo>
                    <a:pt x="1365318" y="1341791"/>
                  </a:lnTo>
                  <a:lnTo>
                    <a:pt x="1399397" y="1313672"/>
                  </a:lnTo>
                  <a:lnTo>
                    <a:pt x="1427516" y="1279593"/>
                  </a:lnTo>
                  <a:lnTo>
                    <a:pt x="1448750" y="1240482"/>
                  </a:lnTo>
                  <a:lnTo>
                    <a:pt x="1462170" y="1197266"/>
                  </a:lnTo>
                  <a:lnTo>
                    <a:pt x="1466850" y="1150874"/>
                  </a:lnTo>
                  <a:lnTo>
                    <a:pt x="1466850" y="230124"/>
                  </a:lnTo>
                  <a:lnTo>
                    <a:pt x="1462170" y="183736"/>
                  </a:lnTo>
                  <a:lnTo>
                    <a:pt x="1448750" y="140535"/>
                  </a:lnTo>
                  <a:lnTo>
                    <a:pt x="1427516" y="101444"/>
                  </a:lnTo>
                  <a:lnTo>
                    <a:pt x="1399397" y="67389"/>
                  </a:lnTo>
                  <a:lnTo>
                    <a:pt x="1365318" y="39292"/>
                  </a:lnTo>
                  <a:lnTo>
                    <a:pt x="1326207" y="18079"/>
                  </a:lnTo>
                  <a:lnTo>
                    <a:pt x="1282991" y="4673"/>
                  </a:lnTo>
                  <a:lnTo>
                    <a:pt x="1236599" y="0"/>
                  </a:lnTo>
                  <a:close/>
                </a:path>
              </a:pathLst>
            </a:custGeom>
            <a:solidFill>
              <a:srgbClr val="5B9BD4"/>
            </a:solidFill>
          </p:spPr>
          <p:txBody>
            <a:bodyPr wrap="square" lIns="0" tIns="0" rIns="0" bIns="0" rtlCol="0"/>
            <a:lstStyle/>
            <a:p>
              <a:endParaRPr/>
            </a:p>
          </p:txBody>
        </p:sp>
        <p:sp>
          <p:nvSpPr>
            <p:cNvPr id="10" name="object 10"/>
            <p:cNvSpPr/>
            <p:nvPr/>
          </p:nvSpPr>
          <p:spPr>
            <a:xfrm>
              <a:off x="7586725" y="3681476"/>
              <a:ext cx="1466850" cy="1381125"/>
            </a:xfrm>
            <a:custGeom>
              <a:avLst/>
              <a:gdLst/>
              <a:ahLst/>
              <a:cxnLst/>
              <a:rect l="l" t="t" r="r" b="b"/>
              <a:pathLst>
                <a:path w="1466850" h="1381125">
                  <a:moveTo>
                    <a:pt x="0" y="230124"/>
                  </a:moveTo>
                  <a:lnTo>
                    <a:pt x="4673" y="183736"/>
                  </a:lnTo>
                  <a:lnTo>
                    <a:pt x="18079" y="140535"/>
                  </a:lnTo>
                  <a:lnTo>
                    <a:pt x="39292" y="101444"/>
                  </a:lnTo>
                  <a:lnTo>
                    <a:pt x="67389" y="67389"/>
                  </a:lnTo>
                  <a:lnTo>
                    <a:pt x="101444" y="39292"/>
                  </a:lnTo>
                  <a:lnTo>
                    <a:pt x="140535" y="18079"/>
                  </a:lnTo>
                  <a:lnTo>
                    <a:pt x="183736" y="4673"/>
                  </a:lnTo>
                  <a:lnTo>
                    <a:pt x="230124" y="0"/>
                  </a:lnTo>
                  <a:lnTo>
                    <a:pt x="1236599" y="0"/>
                  </a:lnTo>
                  <a:lnTo>
                    <a:pt x="1282991" y="4673"/>
                  </a:lnTo>
                  <a:lnTo>
                    <a:pt x="1326207" y="18079"/>
                  </a:lnTo>
                  <a:lnTo>
                    <a:pt x="1365318" y="39292"/>
                  </a:lnTo>
                  <a:lnTo>
                    <a:pt x="1399397" y="67389"/>
                  </a:lnTo>
                  <a:lnTo>
                    <a:pt x="1427516" y="101444"/>
                  </a:lnTo>
                  <a:lnTo>
                    <a:pt x="1448750" y="140535"/>
                  </a:lnTo>
                  <a:lnTo>
                    <a:pt x="1462170" y="183736"/>
                  </a:lnTo>
                  <a:lnTo>
                    <a:pt x="1466850" y="230124"/>
                  </a:lnTo>
                  <a:lnTo>
                    <a:pt x="1466850" y="1150874"/>
                  </a:lnTo>
                  <a:lnTo>
                    <a:pt x="1462170" y="1197266"/>
                  </a:lnTo>
                  <a:lnTo>
                    <a:pt x="1448750" y="1240482"/>
                  </a:lnTo>
                  <a:lnTo>
                    <a:pt x="1427516" y="1279593"/>
                  </a:lnTo>
                  <a:lnTo>
                    <a:pt x="1399397" y="1313672"/>
                  </a:lnTo>
                  <a:lnTo>
                    <a:pt x="1365318" y="1341791"/>
                  </a:lnTo>
                  <a:lnTo>
                    <a:pt x="1326207" y="1363025"/>
                  </a:lnTo>
                  <a:lnTo>
                    <a:pt x="1282991" y="1376445"/>
                  </a:lnTo>
                  <a:lnTo>
                    <a:pt x="1236599" y="1381125"/>
                  </a:lnTo>
                  <a:lnTo>
                    <a:pt x="230124" y="1381125"/>
                  </a:lnTo>
                  <a:lnTo>
                    <a:pt x="183736" y="1376445"/>
                  </a:lnTo>
                  <a:lnTo>
                    <a:pt x="140535" y="1363025"/>
                  </a:lnTo>
                  <a:lnTo>
                    <a:pt x="101444" y="1341791"/>
                  </a:lnTo>
                  <a:lnTo>
                    <a:pt x="67389" y="1313672"/>
                  </a:lnTo>
                  <a:lnTo>
                    <a:pt x="39292" y="1279593"/>
                  </a:lnTo>
                  <a:lnTo>
                    <a:pt x="18079" y="1240482"/>
                  </a:lnTo>
                  <a:lnTo>
                    <a:pt x="4673" y="1197266"/>
                  </a:lnTo>
                  <a:lnTo>
                    <a:pt x="0" y="1150874"/>
                  </a:lnTo>
                  <a:lnTo>
                    <a:pt x="0" y="230124"/>
                  </a:lnTo>
                  <a:close/>
                </a:path>
              </a:pathLst>
            </a:custGeom>
            <a:ln w="9534">
              <a:solidFill>
                <a:srgbClr val="41709C"/>
              </a:solidFill>
            </a:ln>
          </p:spPr>
          <p:txBody>
            <a:bodyPr wrap="square" lIns="0" tIns="0" rIns="0" bIns="0" rtlCol="0"/>
            <a:lstStyle/>
            <a:p>
              <a:endParaRPr/>
            </a:p>
          </p:txBody>
        </p:sp>
      </p:grpSp>
      <p:sp>
        <p:nvSpPr>
          <p:cNvPr id="11" name="object 11"/>
          <p:cNvSpPr txBox="1"/>
          <p:nvPr/>
        </p:nvSpPr>
        <p:spPr>
          <a:xfrm>
            <a:off x="7709281" y="3873436"/>
            <a:ext cx="1228725" cy="991235"/>
          </a:xfrm>
          <a:prstGeom prst="rect">
            <a:avLst/>
          </a:prstGeom>
        </p:spPr>
        <p:txBody>
          <a:bodyPr vert="horz" wrap="square" lIns="0" tIns="8890" rIns="0" bIns="0" rtlCol="0">
            <a:spAutoFit/>
          </a:bodyPr>
          <a:lstStyle/>
          <a:p>
            <a:pPr marL="41275" marR="5080" indent="-28575" algn="just">
              <a:lnSpc>
                <a:spcPct val="103000"/>
              </a:lnSpc>
              <a:spcBef>
                <a:spcPts val="70"/>
              </a:spcBef>
            </a:pPr>
            <a:r>
              <a:rPr sz="1550" b="1" dirty="0">
                <a:solidFill>
                  <a:srgbClr val="FFFFFF"/>
                </a:solidFill>
                <a:latin typeface="Times New Roman"/>
                <a:cs typeface="Times New Roman"/>
              </a:rPr>
              <a:t>З</a:t>
            </a:r>
            <a:r>
              <a:rPr sz="1550" b="1" spc="40" dirty="0">
                <a:solidFill>
                  <a:srgbClr val="FFFFFF"/>
                </a:solidFill>
                <a:latin typeface="Times New Roman"/>
                <a:cs typeface="Times New Roman"/>
              </a:rPr>
              <a:t>а</a:t>
            </a:r>
            <a:r>
              <a:rPr sz="1550" b="1" spc="5" dirty="0">
                <a:solidFill>
                  <a:srgbClr val="FFFFFF"/>
                </a:solidFill>
                <a:latin typeface="Times New Roman"/>
                <a:cs typeface="Times New Roman"/>
              </a:rPr>
              <a:t>п</a:t>
            </a:r>
            <a:r>
              <a:rPr sz="1550" b="1" spc="40" dirty="0">
                <a:solidFill>
                  <a:srgbClr val="FFFFFF"/>
                </a:solidFill>
                <a:latin typeface="Times New Roman"/>
                <a:cs typeface="Times New Roman"/>
              </a:rPr>
              <a:t>о</a:t>
            </a:r>
            <a:r>
              <a:rPr sz="1550" b="1" spc="25" dirty="0">
                <a:solidFill>
                  <a:srgbClr val="FFFFFF"/>
                </a:solidFill>
                <a:latin typeface="Times New Roman"/>
                <a:cs typeface="Times New Roman"/>
              </a:rPr>
              <a:t>л</a:t>
            </a:r>
            <a:r>
              <a:rPr sz="1550" b="1" spc="5" dirty="0">
                <a:solidFill>
                  <a:srgbClr val="FFFFFF"/>
                </a:solidFill>
                <a:latin typeface="Times New Roman"/>
                <a:cs typeface="Times New Roman"/>
              </a:rPr>
              <a:t>н</a:t>
            </a:r>
            <a:r>
              <a:rPr sz="1550" b="1" spc="-20" dirty="0">
                <a:solidFill>
                  <a:srgbClr val="FFFFFF"/>
                </a:solidFill>
                <a:latin typeface="Times New Roman"/>
                <a:cs typeface="Times New Roman"/>
              </a:rPr>
              <a:t>я</a:t>
            </a:r>
            <a:r>
              <a:rPr sz="1550" b="1" spc="15" dirty="0">
                <a:solidFill>
                  <a:srgbClr val="FFFFFF"/>
                </a:solidFill>
                <a:latin typeface="Times New Roman"/>
                <a:cs typeface="Times New Roman"/>
              </a:rPr>
              <a:t>ю</a:t>
            </a:r>
            <a:r>
              <a:rPr sz="1550" b="1" spc="-90" dirty="0">
                <a:solidFill>
                  <a:srgbClr val="FFFFFF"/>
                </a:solidFill>
                <a:latin typeface="Times New Roman"/>
                <a:cs typeface="Times New Roman"/>
              </a:rPr>
              <a:t>т</a:t>
            </a:r>
            <a:r>
              <a:rPr sz="1550" b="1" spc="55" dirty="0">
                <a:solidFill>
                  <a:srgbClr val="FFFFFF"/>
                </a:solidFill>
                <a:latin typeface="Times New Roman"/>
                <a:cs typeface="Times New Roman"/>
              </a:rPr>
              <a:t>с</a:t>
            </a:r>
            <a:r>
              <a:rPr sz="1550" b="1" spc="5" dirty="0">
                <a:solidFill>
                  <a:srgbClr val="FFFFFF"/>
                </a:solidFill>
                <a:latin typeface="Times New Roman"/>
                <a:cs typeface="Times New Roman"/>
              </a:rPr>
              <a:t>я  </a:t>
            </a:r>
            <a:r>
              <a:rPr sz="1550" b="1" spc="20" dirty="0">
                <a:solidFill>
                  <a:srgbClr val="FFFFFF"/>
                </a:solidFill>
                <a:latin typeface="Times New Roman"/>
                <a:cs typeface="Times New Roman"/>
              </a:rPr>
              <a:t>поля </a:t>
            </a:r>
            <a:r>
              <a:rPr sz="1550" b="1" spc="10" dirty="0">
                <a:solidFill>
                  <a:srgbClr val="FFFFFF"/>
                </a:solidFill>
                <a:latin typeface="Times New Roman"/>
                <a:cs typeface="Times New Roman"/>
              </a:rPr>
              <a:t>формы </a:t>
            </a:r>
            <a:r>
              <a:rPr sz="1550" b="1" spc="-375" dirty="0">
                <a:solidFill>
                  <a:srgbClr val="FFFFFF"/>
                </a:solidFill>
                <a:latin typeface="Times New Roman"/>
                <a:cs typeface="Times New Roman"/>
              </a:rPr>
              <a:t> </a:t>
            </a:r>
            <a:r>
              <a:rPr sz="1550" b="1" spc="20" dirty="0">
                <a:solidFill>
                  <a:srgbClr val="FFFFFF"/>
                </a:solidFill>
                <a:latin typeface="Times New Roman"/>
                <a:cs typeface="Times New Roman"/>
              </a:rPr>
              <a:t>ППЭ-05-02</a:t>
            </a:r>
            <a:endParaRPr sz="1550">
              <a:latin typeface="Times New Roman"/>
              <a:cs typeface="Times New Roman"/>
            </a:endParaRPr>
          </a:p>
          <a:p>
            <a:pPr marL="222250">
              <a:lnSpc>
                <a:spcPct val="100000"/>
              </a:lnSpc>
              <a:spcBef>
                <a:spcPts val="15"/>
              </a:spcBef>
            </a:pPr>
            <a:r>
              <a:rPr sz="1550" b="1" spc="10" dirty="0">
                <a:solidFill>
                  <a:srgbClr val="FFFFFF"/>
                </a:solidFill>
                <a:latin typeface="Times New Roman"/>
                <a:cs typeface="Times New Roman"/>
              </a:rPr>
              <a:t>с</a:t>
            </a:r>
            <a:r>
              <a:rPr sz="1550" b="1" spc="15" dirty="0">
                <a:solidFill>
                  <a:srgbClr val="FFFFFF"/>
                </a:solidFill>
                <a:latin typeface="Times New Roman"/>
                <a:cs typeface="Times New Roman"/>
              </a:rPr>
              <a:t> </a:t>
            </a:r>
            <a:r>
              <a:rPr sz="1550" b="1" spc="10" dirty="0">
                <a:solidFill>
                  <a:srgbClr val="FFFFFF"/>
                </a:solidFill>
                <a:latin typeface="Times New Roman"/>
                <a:cs typeface="Times New Roman"/>
              </a:rPr>
              <a:t>6</a:t>
            </a:r>
            <a:r>
              <a:rPr sz="1550" b="1" dirty="0">
                <a:solidFill>
                  <a:srgbClr val="FFFFFF"/>
                </a:solidFill>
                <a:latin typeface="Times New Roman"/>
                <a:cs typeface="Times New Roman"/>
              </a:rPr>
              <a:t> </a:t>
            </a:r>
            <a:r>
              <a:rPr sz="1550" b="1" spc="5" dirty="0">
                <a:solidFill>
                  <a:srgbClr val="FFFFFF"/>
                </a:solidFill>
                <a:latin typeface="Times New Roman"/>
                <a:cs typeface="Times New Roman"/>
              </a:rPr>
              <a:t>по </a:t>
            </a:r>
            <a:r>
              <a:rPr sz="1550" b="1" spc="25" dirty="0">
                <a:solidFill>
                  <a:srgbClr val="FFFFFF"/>
                </a:solidFill>
                <a:latin typeface="Times New Roman"/>
                <a:cs typeface="Times New Roman"/>
              </a:rPr>
              <a:t>19</a:t>
            </a:r>
            <a:endParaRPr sz="1550">
              <a:latin typeface="Times New Roman"/>
              <a:cs typeface="Times New Roman"/>
            </a:endParaRPr>
          </a:p>
        </p:txBody>
      </p:sp>
      <p:sp>
        <p:nvSpPr>
          <p:cNvPr id="12" name="object 12"/>
          <p:cNvSpPr/>
          <p:nvPr/>
        </p:nvSpPr>
        <p:spPr>
          <a:xfrm>
            <a:off x="242887" y="1328737"/>
            <a:ext cx="7296150" cy="4352925"/>
          </a:xfrm>
          <a:custGeom>
            <a:avLst/>
            <a:gdLst/>
            <a:ahLst/>
            <a:cxnLst/>
            <a:rect l="l" t="t" r="r" b="b"/>
            <a:pathLst>
              <a:path w="7296150" h="4352925">
                <a:moveTo>
                  <a:pt x="0" y="4352925"/>
                </a:moveTo>
                <a:lnTo>
                  <a:pt x="7296150" y="4352925"/>
                </a:lnTo>
                <a:lnTo>
                  <a:pt x="7296150" y="0"/>
                </a:lnTo>
                <a:lnTo>
                  <a:pt x="0" y="0"/>
                </a:lnTo>
                <a:lnTo>
                  <a:pt x="0" y="4352925"/>
                </a:lnTo>
                <a:close/>
              </a:path>
            </a:pathLst>
          </a:custGeom>
          <a:ln w="9534">
            <a:solidFill>
              <a:srgbClr val="000000"/>
            </a:solidFill>
          </a:ln>
        </p:spPr>
        <p:txBody>
          <a:bodyPr wrap="square" lIns="0" tIns="0" rIns="0" bIns="0" rtlCol="0"/>
          <a:lstStyle/>
          <a:p>
            <a:endParaRPr/>
          </a:p>
        </p:txBody>
      </p:sp>
      <p:grpSp>
        <p:nvGrpSpPr>
          <p:cNvPr id="13" name="object 13"/>
          <p:cNvGrpSpPr/>
          <p:nvPr/>
        </p:nvGrpSpPr>
        <p:grpSpPr>
          <a:xfrm>
            <a:off x="247650" y="1333500"/>
            <a:ext cx="7543800" cy="4343400"/>
            <a:chOff x="247650" y="1333500"/>
            <a:chExt cx="7543800" cy="4343400"/>
          </a:xfrm>
        </p:grpSpPr>
        <p:pic>
          <p:nvPicPr>
            <p:cNvPr id="14" name="object 14"/>
            <p:cNvPicPr/>
            <p:nvPr/>
          </p:nvPicPr>
          <p:blipFill>
            <a:blip r:embed="rId3" cstate="print"/>
            <a:stretch>
              <a:fillRect/>
            </a:stretch>
          </p:blipFill>
          <p:spPr>
            <a:xfrm>
              <a:off x="247650" y="1333500"/>
              <a:ext cx="7286625" cy="4343400"/>
            </a:xfrm>
            <a:prstGeom prst="rect">
              <a:avLst/>
            </a:prstGeom>
          </p:spPr>
        </p:pic>
        <p:sp>
          <p:nvSpPr>
            <p:cNvPr id="15" name="object 15"/>
            <p:cNvSpPr/>
            <p:nvPr/>
          </p:nvSpPr>
          <p:spPr>
            <a:xfrm>
              <a:off x="4800472" y="3981080"/>
              <a:ext cx="2990850" cy="963294"/>
            </a:xfrm>
            <a:custGeom>
              <a:avLst/>
              <a:gdLst/>
              <a:ahLst/>
              <a:cxnLst/>
              <a:rect l="l" t="t" r="r" b="b"/>
              <a:pathLst>
                <a:path w="2990850" h="963295">
                  <a:moveTo>
                    <a:pt x="109094" y="51663"/>
                  </a:moveTo>
                  <a:lnTo>
                    <a:pt x="72390" y="60386"/>
                  </a:lnTo>
                  <a:lnTo>
                    <a:pt x="98198" y="88196"/>
                  </a:lnTo>
                  <a:lnTo>
                    <a:pt x="2979801" y="962902"/>
                  </a:lnTo>
                  <a:lnTo>
                    <a:pt x="2990850" y="926453"/>
                  </a:lnTo>
                  <a:lnTo>
                    <a:pt x="109094" y="51663"/>
                  </a:lnTo>
                  <a:close/>
                </a:path>
                <a:path w="2990850" h="963295">
                  <a:moveTo>
                    <a:pt x="168120" y="0"/>
                  </a:moveTo>
                  <a:lnTo>
                    <a:pt x="160527" y="242"/>
                  </a:lnTo>
                  <a:lnTo>
                    <a:pt x="0" y="38469"/>
                  </a:lnTo>
                  <a:lnTo>
                    <a:pt x="112267" y="159373"/>
                  </a:lnTo>
                  <a:lnTo>
                    <a:pt x="118385" y="163800"/>
                  </a:lnTo>
                  <a:lnTo>
                    <a:pt x="125491" y="165453"/>
                  </a:lnTo>
                  <a:lnTo>
                    <a:pt x="132716" y="164320"/>
                  </a:lnTo>
                  <a:lnTo>
                    <a:pt x="98198" y="88196"/>
                  </a:lnTo>
                  <a:lnTo>
                    <a:pt x="30606" y="67679"/>
                  </a:lnTo>
                  <a:lnTo>
                    <a:pt x="41782" y="31230"/>
                  </a:lnTo>
                  <a:lnTo>
                    <a:pt x="178946" y="31230"/>
                  </a:lnTo>
                  <a:lnTo>
                    <a:pt x="181181" y="28801"/>
                  </a:lnTo>
                  <a:lnTo>
                    <a:pt x="183759" y="21984"/>
                  </a:lnTo>
                  <a:lnTo>
                    <a:pt x="183514" y="14466"/>
                  </a:lnTo>
                  <a:lnTo>
                    <a:pt x="180351" y="7564"/>
                  </a:lnTo>
                  <a:lnTo>
                    <a:pt x="174974" y="2591"/>
                  </a:lnTo>
                  <a:lnTo>
                    <a:pt x="168120" y="0"/>
                  </a:lnTo>
                  <a:close/>
                </a:path>
                <a:path w="2990850" h="963295">
                  <a:moveTo>
                    <a:pt x="41782" y="31230"/>
                  </a:moveTo>
                  <a:lnTo>
                    <a:pt x="30606" y="67679"/>
                  </a:lnTo>
                  <a:lnTo>
                    <a:pt x="98198" y="88196"/>
                  </a:lnTo>
                  <a:lnTo>
                    <a:pt x="79393" y="67933"/>
                  </a:lnTo>
                  <a:lnTo>
                    <a:pt x="40639" y="67933"/>
                  </a:lnTo>
                  <a:lnTo>
                    <a:pt x="50164" y="36437"/>
                  </a:lnTo>
                  <a:lnTo>
                    <a:pt x="58936" y="36437"/>
                  </a:lnTo>
                  <a:lnTo>
                    <a:pt x="41782" y="31230"/>
                  </a:lnTo>
                  <a:close/>
                </a:path>
                <a:path w="2990850" h="963295">
                  <a:moveTo>
                    <a:pt x="50164" y="36437"/>
                  </a:moveTo>
                  <a:lnTo>
                    <a:pt x="40639" y="67933"/>
                  </a:lnTo>
                  <a:lnTo>
                    <a:pt x="72390" y="60386"/>
                  </a:lnTo>
                  <a:lnTo>
                    <a:pt x="50164" y="36437"/>
                  </a:lnTo>
                  <a:close/>
                </a:path>
                <a:path w="2990850" h="963295">
                  <a:moveTo>
                    <a:pt x="72390" y="60386"/>
                  </a:moveTo>
                  <a:lnTo>
                    <a:pt x="40639" y="67933"/>
                  </a:lnTo>
                  <a:lnTo>
                    <a:pt x="79393" y="67933"/>
                  </a:lnTo>
                  <a:lnTo>
                    <a:pt x="72390" y="60386"/>
                  </a:lnTo>
                  <a:close/>
                </a:path>
                <a:path w="2990850" h="963295">
                  <a:moveTo>
                    <a:pt x="58936" y="36437"/>
                  </a:moveTo>
                  <a:lnTo>
                    <a:pt x="50164" y="36437"/>
                  </a:lnTo>
                  <a:lnTo>
                    <a:pt x="72390" y="60386"/>
                  </a:lnTo>
                  <a:lnTo>
                    <a:pt x="109094" y="51663"/>
                  </a:lnTo>
                  <a:lnTo>
                    <a:pt x="58936" y="36437"/>
                  </a:lnTo>
                  <a:close/>
                </a:path>
                <a:path w="2990850" h="963295">
                  <a:moveTo>
                    <a:pt x="178946" y="31230"/>
                  </a:moveTo>
                  <a:lnTo>
                    <a:pt x="41782" y="31230"/>
                  </a:lnTo>
                  <a:lnTo>
                    <a:pt x="109094" y="51663"/>
                  </a:lnTo>
                  <a:lnTo>
                    <a:pt x="169417" y="37326"/>
                  </a:lnTo>
                  <a:lnTo>
                    <a:pt x="176246" y="34164"/>
                  </a:lnTo>
                  <a:lnTo>
                    <a:pt x="178946" y="31230"/>
                  </a:lnTo>
                  <a:close/>
                </a:path>
              </a:pathLst>
            </a:custGeom>
            <a:solidFill>
              <a:srgbClr val="C00000"/>
            </a:solidFill>
          </p:spPr>
          <p:txBody>
            <a:bodyPr wrap="square" lIns="0" tIns="0" rIns="0" bIns="0" rtlCol="0"/>
            <a:lstStyle/>
            <a:p>
              <a:endParaRPr/>
            </a:p>
          </p:txBody>
        </p:sp>
        <p:sp>
          <p:nvSpPr>
            <p:cNvPr id="16" name="object 16"/>
            <p:cNvSpPr/>
            <p:nvPr/>
          </p:nvSpPr>
          <p:spPr>
            <a:xfrm>
              <a:off x="5395976" y="2128901"/>
              <a:ext cx="2143125" cy="238125"/>
            </a:xfrm>
            <a:custGeom>
              <a:avLst/>
              <a:gdLst/>
              <a:ahLst/>
              <a:cxnLst/>
              <a:rect l="l" t="t" r="r" b="b"/>
              <a:pathLst>
                <a:path w="2143125" h="238125">
                  <a:moveTo>
                    <a:pt x="0" y="39624"/>
                  </a:moveTo>
                  <a:lnTo>
                    <a:pt x="3101" y="24163"/>
                  </a:lnTo>
                  <a:lnTo>
                    <a:pt x="11572" y="11572"/>
                  </a:lnTo>
                  <a:lnTo>
                    <a:pt x="24163" y="3101"/>
                  </a:lnTo>
                  <a:lnTo>
                    <a:pt x="39624" y="0"/>
                  </a:lnTo>
                  <a:lnTo>
                    <a:pt x="2103374" y="0"/>
                  </a:lnTo>
                  <a:lnTo>
                    <a:pt x="2118854" y="3101"/>
                  </a:lnTo>
                  <a:lnTo>
                    <a:pt x="2131488" y="11572"/>
                  </a:lnTo>
                  <a:lnTo>
                    <a:pt x="2140003" y="24163"/>
                  </a:lnTo>
                  <a:lnTo>
                    <a:pt x="2143125" y="39624"/>
                  </a:lnTo>
                  <a:lnTo>
                    <a:pt x="2143125" y="198374"/>
                  </a:lnTo>
                  <a:lnTo>
                    <a:pt x="2140003" y="213854"/>
                  </a:lnTo>
                  <a:lnTo>
                    <a:pt x="2131488" y="226488"/>
                  </a:lnTo>
                  <a:lnTo>
                    <a:pt x="2118854" y="235003"/>
                  </a:lnTo>
                  <a:lnTo>
                    <a:pt x="2103374" y="238125"/>
                  </a:lnTo>
                  <a:lnTo>
                    <a:pt x="39624" y="238125"/>
                  </a:lnTo>
                  <a:lnTo>
                    <a:pt x="24163" y="235003"/>
                  </a:lnTo>
                  <a:lnTo>
                    <a:pt x="11572" y="226488"/>
                  </a:lnTo>
                  <a:lnTo>
                    <a:pt x="3101" y="213854"/>
                  </a:lnTo>
                  <a:lnTo>
                    <a:pt x="0" y="198374"/>
                  </a:lnTo>
                  <a:lnTo>
                    <a:pt x="0" y="39624"/>
                  </a:lnTo>
                  <a:close/>
                </a:path>
              </a:pathLst>
            </a:custGeom>
            <a:ln w="28575">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174848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4694919" y="1716197"/>
            <a:ext cx="4032448" cy="4579591"/>
          </a:xfrm>
          <a:prstGeom prst="roundRect">
            <a:avLst/>
          </a:prstGeom>
          <a:ln w="9525"/>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endParaRPr lang="ru-RU" dirty="0"/>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6" name="Скругленный прямоугольник 15"/>
          <p:cNvSpPr/>
          <p:nvPr/>
        </p:nvSpPr>
        <p:spPr>
          <a:xfrm>
            <a:off x="436306" y="1716197"/>
            <a:ext cx="4032448" cy="457959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Организаторы покидают ППЭ после передачи всех материалов, оформления соответствующего протокола и только по разрешению руководителя ППЭ.</a:t>
            </a:r>
          </a:p>
        </p:txBody>
      </p:sp>
      <p:pic>
        <p:nvPicPr>
          <p:cNvPr id="6146"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910942" y="1650954"/>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5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96837925"/>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8253" y="1940580"/>
            <a:ext cx="488443" cy="558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18010" y="2827822"/>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44429" y="3741433"/>
            <a:ext cx="488443" cy="5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97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предмету.</a:t>
            </a:r>
          </a:p>
        </p:txBody>
      </p:sp>
      <p:pic>
        <p:nvPicPr>
          <p:cNvPr id="1026" name="Picture 2" descr="http://picsfab.com/download/image/68684/3800x2850_belyij-fon-chelovechki-prezentatsiya.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611560" y="1628800"/>
            <a:ext cx="7806106" cy="64807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b="1" dirty="0">
                <a:latin typeface="Cambria" panose="02040503050406030204" pitchFamily="18" charset="0"/>
              </a:rPr>
              <a:t>До начала экзамена организатор вне аудитории должен:</a:t>
            </a:r>
          </a:p>
        </p:txBody>
      </p:sp>
      <p:sp>
        <p:nvSpPr>
          <p:cNvPr id="5" name="Скругленный прямоугольник 4"/>
          <p:cNvSpPr/>
          <p:nvPr/>
        </p:nvSpPr>
        <p:spPr>
          <a:xfrm>
            <a:off x="1007602" y="465313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инструкциями, определяющими порядок работы организаторов в аудитории;</a:t>
            </a:r>
          </a:p>
        </p:txBody>
      </p:sp>
      <p:sp>
        <p:nvSpPr>
          <p:cNvPr id="8" name="Скругленный прямоугольник 7"/>
          <p:cNvSpPr/>
          <p:nvPr/>
        </p:nvSpPr>
        <p:spPr>
          <a:xfrm>
            <a:off x="993521" y="3501008"/>
            <a:ext cx="7014018" cy="93610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нормативными правовыми документами, регламентирующими проведение ОГЭ;</a:t>
            </a:r>
          </a:p>
        </p:txBody>
      </p:sp>
      <p:sp>
        <p:nvSpPr>
          <p:cNvPr id="9" name="Скругленный прямоугольник 8"/>
          <p:cNvSpPr/>
          <p:nvPr/>
        </p:nvSpPr>
        <p:spPr>
          <a:xfrm>
            <a:off x="989120" y="2492896"/>
            <a:ext cx="7014018" cy="784337"/>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по порядку и процедуре проведения ОГЭ;</a:t>
            </a:r>
          </a:p>
        </p:txBody>
      </p:sp>
      <p:pic>
        <p:nvPicPr>
          <p:cNvPr id="2050"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7597270" y="2960180"/>
            <a:ext cx="1640791" cy="278005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007603" y="573325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у руководителя ППЭ по процедуре проведения экзамена.</a:t>
            </a:r>
          </a:p>
        </p:txBody>
      </p:sp>
      <p:pic>
        <p:nvPicPr>
          <p:cNvPr id="11"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208837" y="2985991"/>
            <a:ext cx="1640791" cy="278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4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9" name="Скругленный прямоугольник 8"/>
          <p:cNvSpPr/>
          <p:nvPr/>
        </p:nvSpPr>
        <p:spPr>
          <a:xfrm>
            <a:off x="935596" y="3717032"/>
            <a:ext cx="7128792"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явиться в ППЭ и зарегистрироваться у руководителя ППЭ;</a:t>
            </a:r>
          </a:p>
        </p:txBody>
      </p:sp>
      <p:sp>
        <p:nvSpPr>
          <p:cNvPr id="11" name="Прямоугольник с двумя скругленными противолежащими углами 10"/>
          <p:cNvSpPr/>
          <p:nvPr/>
        </p:nvSpPr>
        <p:spPr>
          <a:xfrm>
            <a:off x="2537115" y="2564904"/>
            <a:ext cx="3600400" cy="72008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solidFill>
                  <a:schemeClr val="tx1"/>
                </a:solidFill>
                <a:latin typeface="Cambria" panose="02040503050406030204" pitchFamily="18" charset="0"/>
              </a:rPr>
              <a:t>в </a:t>
            </a:r>
            <a:r>
              <a:rPr lang="ru-RU" dirty="0" smtClean="0">
                <a:solidFill>
                  <a:schemeClr val="tx1"/>
                </a:solidFill>
                <a:latin typeface="Cambria" panose="02040503050406030204" pitchFamily="18" charset="0"/>
              </a:rPr>
              <a:t>08.00 </a:t>
            </a:r>
            <a:r>
              <a:rPr lang="ru-RU" dirty="0">
                <a:solidFill>
                  <a:schemeClr val="tx1"/>
                </a:solidFill>
                <a:latin typeface="Cambria" panose="02040503050406030204" pitchFamily="18" charset="0"/>
              </a:rPr>
              <a:t>по местному времени</a:t>
            </a:r>
          </a:p>
        </p:txBody>
      </p:sp>
      <p:sp>
        <p:nvSpPr>
          <p:cNvPr id="10" name="Скругленный прямоугольник 9"/>
          <p:cNvSpPr/>
          <p:nvPr/>
        </p:nvSpPr>
        <p:spPr>
          <a:xfrm>
            <a:off x="467544" y="4869160"/>
            <a:ext cx="8064896"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получить у руководителя ППЭ информацию о назначении организаторов и распределении на места дежурства.</a:t>
            </a:r>
          </a:p>
        </p:txBody>
      </p:sp>
    </p:spTree>
    <p:extLst>
      <p:ext uri="{BB962C8B-B14F-4D97-AF65-F5344CB8AC3E}">
        <p14:creationId xmlns:p14="http://schemas.microsoft.com/office/powerpoint/2010/main" val="1106271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11" name="Прямоугольник с двумя скругленными противолежащими углами 10"/>
          <p:cNvSpPr/>
          <p:nvPr/>
        </p:nvSpPr>
        <p:spPr>
          <a:xfrm>
            <a:off x="917998" y="2780928"/>
            <a:ext cx="7254402" cy="87996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u="sng" dirty="0">
                <a:solidFill>
                  <a:schemeClr val="tx1"/>
                </a:solidFill>
                <a:latin typeface="Cambria" panose="02040503050406030204" pitchFamily="18" charset="0"/>
              </a:rPr>
              <a:t>Не позднее 09.00 по местному времени</a:t>
            </a:r>
          </a:p>
        </p:txBody>
      </p:sp>
      <p:sp>
        <p:nvSpPr>
          <p:cNvPr id="8" name="Скругленный прямоугольник 7"/>
          <p:cNvSpPr/>
          <p:nvPr/>
        </p:nvSpPr>
        <p:spPr>
          <a:xfrm>
            <a:off x="836750" y="4077072"/>
            <a:ext cx="5040560" cy="20882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Пройти на свое место дежурства и приступить к выполнению своих обязанностей.</a:t>
            </a:r>
          </a:p>
        </p:txBody>
      </p:sp>
      <p:pic>
        <p:nvPicPr>
          <p:cNvPr id="1026" name="Picture 2" descr="C:\Users\Сиротская_А\Desktop\ar13623533744978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375" b="97000" l="3553" r="95658">
                        <a14:foregroundMark x1="75921" y1="12625" x2="80921" y2="15750"/>
                        <a14:backgroundMark x1="34868" y1="82500" x2="71053" y2="84000"/>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56176" y="3857124"/>
            <a:ext cx="2592288" cy="27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29495097"/>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9592" y="1888702"/>
            <a:ext cx="488443" cy="558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96213" y="2654756"/>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09243" y="3423030"/>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1269" y="4166924"/>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96212" y="4941168"/>
            <a:ext cx="488443" cy="5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11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35902" y="1576938"/>
            <a:ext cx="8640960" cy="68404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Организатору вне аудитории во время проведения экзамена в ППЭ </a:t>
            </a:r>
            <a:r>
              <a:rPr lang="ru-RU" sz="2000" b="1" dirty="0">
                <a:solidFill>
                  <a:srgbClr val="FF0000"/>
                </a:solidFill>
                <a:effectLst>
                  <a:outerShdw blurRad="38100" dist="38100" dir="2700000" algn="tl">
                    <a:srgbClr val="000000">
                      <a:alpha val="43137"/>
                    </a:srgbClr>
                  </a:outerShdw>
                </a:effectLst>
                <a:latin typeface="Cambria" panose="02040503050406030204" pitchFamily="18" charset="0"/>
              </a:rPr>
              <a:t>запрещается</a:t>
            </a:r>
            <a:r>
              <a:rPr lang="ru-RU" sz="2000" dirty="0">
                <a:solidFill>
                  <a:schemeClr val="tx1"/>
                </a:solidFill>
                <a:latin typeface="Cambria" panose="02040503050406030204" pitchFamily="18" charset="0"/>
              </a:rPr>
              <a:t>:</a:t>
            </a:r>
          </a:p>
        </p:txBody>
      </p:sp>
      <p:sp>
        <p:nvSpPr>
          <p:cNvPr id="9" name="Скругленный прямоугольник 8"/>
          <p:cNvSpPr/>
          <p:nvPr/>
        </p:nvSpPr>
        <p:spPr>
          <a:xfrm>
            <a:off x="235902" y="5567148"/>
            <a:ext cx="8640960" cy="94133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выносить из аудиторий и ППЭ экзаменационные материалы на бумажном или электронном носителях, фотографировать экзаменационные материалы.</a:t>
            </a:r>
          </a:p>
        </p:txBody>
      </p:sp>
      <p:sp>
        <p:nvSpPr>
          <p:cNvPr id="10" name="Скругленный прямоугольник 9"/>
          <p:cNvSpPr/>
          <p:nvPr/>
        </p:nvSpPr>
        <p:spPr>
          <a:xfrm>
            <a:off x="235903" y="3960570"/>
            <a:ext cx="8640960" cy="155666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оказывать содействие обучающимся, выпускникам прошлых лет,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p:txBody>
      </p:sp>
      <p:sp>
        <p:nvSpPr>
          <p:cNvPr id="11" name="Скругленный прямоугольник 10"/>
          <p:cNvSpPr/>
          <p:nvPr/>
        </p:nvSpPr>
        <p:spPr>
          <a:xfrm>
            <a:off x="235902" y="2351312"/>
            <a:ext cx="6784370" cy="1556026"/>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художественную литературу и т.д. ;</a:t>
            </a:r>
          </a:p>
        </p:txBody>
      </p:sp>
      <p:grpSp>
        <p:nvGrpSpPr>
          <p:cNvPr id="12" name="Группа 11"/>
          <p:cNvGrpSpPr/>
          <p:nvPr/>
        </p:nvGrpSpPr>
        <p:grpSpPr>
          <a:xfrm>
            <a:off x="7164288" y="2324469"/>
            <a:ext cx="1532982" cy="1557920"/>
            <a:chOff x="6394036" y="2205808"/>
            <a:chExt cx="1470088" cy="1375429"/>
          </a:xfrm>
        </p:grpSpPr>
        <p:grpSp>
          <p:nvGrpSpPr>
            <p:cNvPr id="13" name="Группа 12"/>
            <p:cNvGrpSpPr/>
            <p:nvPr/>
          </p:nvGrpSpPr>
          <p:grpSpPr>
            <a:xfrm>
              <a:off x="6394036" y="2205811"/>
              <a:ext cx="721608" cy="683107"/>
              <a:chOff x="8006447" y="4193737"/>
              <a:chExt cx="613788" cy="576218"/>
            </a:xfrm>
          </p:grpSpPr>
          <p:pic>
            <p:nvPicPr>
              <p:cNvPr id="24"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29992" y="4255837"/>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25" name="Знак запрета 24"/>
              <p:cNvSpPr/>
              <p:nvPr/>
            </p:nvSpPr>
            <p:spPr>
              <a:xfrm>
                <a:off x="8006447" y="4193737"/>
                <a:ext cx="590243" cy="576218"/>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 name="Группа 13"/>
            <p:cNvGrpSpPr/>
            <p:nvPr/>
          </p:nvGrpSpPr>
          <p:grpSpPr>
            <a:xfrm>
              <a:off x="6402383" y="2848265"/>
              <a:ext cx="750610" cy="732971"/>
              <a:chOff x="8561316" y="4663089"/>
              <a:chExt cx="601279" cy="586322"/>
            </a:xfrm>
          </p:grpSpPr>
          <p:pic>
            <p:nvPicPr>
              <p:cNvPr id="22"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8561316" y="466308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23" name="Знак запрета 22"/>
              <p:cNvSpPr/>
              <p:nvPr/>
            </p:nvSpPr>
            <p:spPr>
              <a:xfrm>
                <a:off x="8572352" y="469560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5" name="Группа 14"/>
            <p:cNvGrpSpPr/>
            <p:nvPr/>
          </p:nvGrpSpPr>
          <p:grpSpPr>
            <a:xfrm>
              <a:off x="7152989" y="2907962"/>
              <a:ext cx="711135" cy="673275"/>
              <a:chOff x="6457914" y="4706502"/>
              <a:chExt cx="590243" cy="530606"/>
            </a:xfrm>
          </p:grpSpPr>
          <p:pic>
            <p:nvPicPr>
              <p:cNvPr id="20"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6234" y="4729701"/>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21" name="Знак запрета 20"/>
              <p:cNvSpPr/>
              <p:nvPr/>
            </p:nvSpPr>
            <p:spPr>
              <a:xfrm>
                <a:off x="6457914" y="4706502"/>
                <a:ext cx="590243" cy="530604"/>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7" name="Группа 16"/>
            <p:cNvGrpSpPr/>
            <p:nvPr/>
          </p:nvGrpSpPr>
          <p:grpSpPr>
            <a:xfrm>
              <a:off x="7107197" y="2205808"/>
              <a:ext cx="741340" cy="700812"/>
              <a:chOff x="8705033" y="5021626"/>
              <a:chExt cx="590243" cy="553805"/>
            </a:xfrm>
          </p:grpSpPr>
          <p:pic>
            <p:nvPicPr>
              <p:cNvPr id="26"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8735297" y="5095252"/>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27" name="Знак запрета 26"/>
              <p:cNvSpPr/>
              <p:nvPr/>
            </p:nvSpPr>
            <p:spPr>
              <a:xfrm>
                <a:off x="8705033" y="502162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предмету.</a:t>
            </a:r>
          </a:p>
        </p:txBody>
      </p:sp>
      <p:pic>
        <p:nvPicPr>
          <p:cNvPr id="1026" name="Picture 2" descr="http://picsfab.com/download/image/68684/3800x2850_belyij-fon-chelovechki-prezentatsiya.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73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619151"/>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4" name="Полилиния 3"/>
          <p:cNvSpPr/>
          <p:nvPr/>
        </p:nvSpPr>
        <p:spPr>
          <a:xfrm>
            <a:off x="587486" y="2422482"/>
            <a:ext cx="7944954" cy="829696"/>
          </a:xfrm>
          <a:custGeom>
            <a:avLst/>
            <a:gdLst>
              <a:gd name="connsiteX0" fmla="*/ 0 w 7944954"/>
              <a:gd name="connsiteY0" fmla="*/ 75019 h 750185"/>
              <a:gd name="connsiteX1" fmla="*/ 75019 w 7944954"/>
              <a:gd name="connsiteY1" fmla="*/ 0 h 750185"/>
              <a:gd name="connsiteX2" fmla="*/ 7869936 w 7944954"/>
              <a:gd name="connsiteY2" fmla="*/ 0 h 750185"/>
              <a:gd name="connsiteX3" fmla="*/ 7944955 w 7944954"/>
              <a:gd name="connsiteY3" fmla="*/ 75019 h 750185"/>
              <a:gd name="connsiteX4" fmla="*/ 7944954 w 7944954"/>
              <a:gd name="connsiteY4" fmla="*/ 675167 h 750185"/>
              <a:gd name="connsiteX5" fmla="*/ 7869935 w 7944954"/>
              <a:gd name="connsiteY5" fmla="*/ 750186 h 750185"/>
              <a:gd name="connsiteX6" fmla="*/ 75019 w 7944954"/>
              <a:gd name="connsiteY6" fmla="*/ 750185 h 750185"/>
              <a:gd name="connsiteX7" fmla="*/ 0 w 7944954"/>
              <a:gd name="connsiteY7" fmla="*/ 675166 h 750185"/>
              <a:gd name="connsiteX8" fmla="*/ 0 w 7944954"/>
              <a:gd name="connsiteY8" fmla="*/ 75019 h 7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750185">
                <a:moveTo>
                  <a:pt x="0" y="75019"/>
                </a:moveTo>
                <a:cubicBezTo>
                  <a:pt x="0" y="33587"/>
                  <a:pt x="33587" y="0"/>
                  <a:pt x="75019" y="0"/>
                </a:cubicBezTo>
                <a:lnTo>
                  <a:pt x="7869936" y="0"/>
                </a:lnTo>
                <a:cubicBezTo>
                  <a:pt x="7911368" y="0"/>
                  <a:pt x="7944955" y="33587"/>
                  <a:pt x="7944955" y="75019"/>
                </a:cubicBezTo>
                <a:cubicBezTo>
                  <a:pt x="7944955" y="275068"/>
                  <a:pt x="7944954" y="475118"/>
                  <a:pt x="7944954" y="675167"/>
                </a:cubicBezTo>
                <a:cubicBezTo>
                  <a:pt x="7944954" y="716599"/>
                  <a:pt x="7911367" y="750186"/>
                  <a:pt x="7869935" y="750186"/>
                </a:cubicBezTo>
                <a:lnTo>
                  <a:pt x="75019" y="750185"/>
                </a:lnTo>
                <a:cubicBezTo>
                  <a:pt x="33587" y="750185"/>
                  <a:pt x="0" y="716598"/>
                  <a:pt x="0" y="675166"/>
                </a:cubicBezTo>
                <a:lnTo>
                  <a:pt x="0" y="75019"/>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обеспечить организацию входа участников ОГЭ в ППЭ;</a:t>
            </a:r>
            <a:endParaRPr lang="ru-RU" sz="1800" kern="1200" dirty="0"/>
          </a:p>
        </p:txBody>
      </p:sp>
      <p:sp>
        <p:nvSpPr>
          <p:cNvPr id="21" name="Полилиния 20"/>
          <p:cNvSpPr/>
          <p:nvPr/>
        </p:nvSpPr>
        <p:spPr>
          <a:xfrm>
            <a:off x="587486" y="3325763"/>
            <a:ext cx="7944954" cy="906374"/>
          </a:xfrm>
          <a:custGeom>
            <a:avLst/>
            <a:gdLst>
              <a:gd name="connsiteX0" fmla="*/ 0 w 7944954"/>
              <a:gd name="connsiteY0" fmla="*/ 90637 h 906374"/>
              <a:gd name="connsiteX1" fmla="*/ 90637 w 7944954"/>
              <a:gd name="connsiteY1" fmla="*/ 0 h 906374"/>
              <a:gd name="connsiteX2" fmla="*/ 7854317 w 7944954"/>
              <a:gd name="connsiteY2" fmla="*/ 0 h 906374"/>
              <a:gd name="connsiteX3" fmla="*/ 7944954 w 7944954"/>
              <a:gd name="connsiteY3" fmla="*/ 90637 h 906374"/>
              <a:gd name="connsiteX4" fmla="*/ 7944954 w 7944954"/>
              <a:gd name="connsiteY4" fmla="*/ 815737 h 906374"/>
              <a:gd name="connsiteX5" fmla="*/ 7854317 w 7944954"/>
              <a:gd name="connsiteY5" fmla="*/ 906374 h 906374"/>
              <a:gd name="connsiteX6" fmla="*/ 90637 w 7944954"/>
              <a:gd name="connsiteY6" fmla="*/ 906374 h 906374"/>
              <a:gd name="connsiteX7" fmla="*/ 0 w 7944954"/>
              <a:gd name="connsiteY7" fmla="*/ 815737 h 906374"/>
              <a:gd name="connsiteX8" fmla="*/ 0 w 7944954"/>
              <a:gd name="connsiteY8" fmla="*/ 90637 h 90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06374">
                <a:moveTo>
                  <a:pt x="0" y="90637"/>
                </a:moveTo>
                <a:cubicBezTo>
                  <a:pt x="0" y="40580"/>
                  <a:pt x="40580" y="0"/>
                  <a:pt x="90637" y="0"/>
                </a:cubicBezTo>
                <a:lnTo>
                  <a:pt x="7854317" y="0"/>
                </a:lnTo>
                <a:cubicBezTo>
                  <a:pt x="7904374" y="0"/>
                  <a:pt x="7944954" y="40580"/>
                  <a:pt x="7944954" y="90637"/>
                </a:cubicBezTo>
                <a:lnTo>
                  <a:pt x="7944954" y="815737"/>
                </a:lnTo>
                <a:cubicBezTo>
                  <a:pt x="7944954" y="865794"/>
                  <a:pt x="7904374" y="906374"/>
                  <a:pt x="7854317" y="906374"/>
                </a:cubicBezTo>
                <a:lnTo>
                  <a:pt x="90637" y="906374"/>
                </a:lnTo>
                <a:cubicBezTo>
                  <a:pt x="40580" y="906374"/>
                  <a:pt x="0" y="865794"/>
                  <a:pt x="0" y="815737"/>
                </a:cubicBezTo>
                <a:lnTo>
                  <a:pt x="0" y="90637"/>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документов, удостоверяющих личность;</a:t>
            </a:r>
            <a:endParaRPr lang="ru-RU" sz="1800" kern="1200" dirty="0"/>
          </a:p>
        </p:txBody>
      </p:sp>
      <p:sp>
        <p:nvSpPr>
          <p:cNvPr id="23" name="Полилиния 22"/>
          <p:cNvSpPr/>
          <p:nvPr/>
        </p:nvSpPr>
        <p:spPr>
          <a:xfrm>
            <a:off x="587486" y="4385233"/>
            <a:ext cx="7944954" cy="923980"/>
          </a:xfrm>
          <a:custGeom>
            <a:avLst/>
            <a:gdLst>
              <a:gd name="connsiteX0" fmla="*/ 0 w 7944954"/>
              <a:gd name="connsiteY0" fmla="*/ 92398 h 923980"/>
              <a:gd name="connsiteX1" fmla="*/ 92398 w 7944954"/>
              <a:gd name="connsiteY1" fmla="*/ 0 h 923980"/>
              <a:gd name="connsiteX2" fmla="*/ 7852556 w 7944954"/>
              <a:gd name="connsiteY2" fmla="*/ 0 h 923980"/>
              <a:gd name="connsiteX3" fmla="*/ 7944954 w 7944954"/>
              <a:gd name="connsiteY3" fmla="*/ 92398 h 923980"/>
              <a:gd name="connsiteX4" fmla="*/ 7944954 w 7944954"/>
              <a:gd name="connsiteY4" fmla="*/ 831582 h 923980"/>
              <a:gd name="connsiteX5" fmla="*/ 7852556 w 7944954"/>
              <a:gd name="connsiteY5" fmla="*/ 923980 h 923980"/>
              <a:gd name="connsiteX6" fmla="*/ 92398 w 7944954"/>
              <a:gd name="connsiteY6" fmla="*/ 923980 h 923980"/>
              <a:gd name="connsiteX7" fmla="*/ 0 w 7944954"/>
              <a:gd name="connsiteY7" fmla="*/ 831582 h 923980"/>
              <a:gd name="connsiteX8" fmla="*/ 0 w 7944954"/>
              <a:gd name="connsiteY8" fmla="*/ 92398 h 92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23980">
                <a:moveTo>
                  <a:pt x="0" y="92398"/>
                </a:moveTo>
                <a:cubicBezTo>
                  <a:pt x="0" y="41368"/>
                  <a:pt x="41368" y="0"/>
                  <a:pt x="92398" y="0"/>
                </a:cubicBezTo>
                <a:lnTo>
                  <a:pt x="7852556" y="0"/>
                </a:lnTo>
                <a:cubicBezTo>
                  <a:pt x="7903586" y="0"/>
                  <a:pt x="7944954" y="41368"/>
                  <a:pt x="7944954" y="92398"/>
                </a:cubicBezTo>
                <a:lnTo>
                  <a:pt x="7944954" y="831582"/>
                </a:lnTo>
                <a:cubicBezTo>
                  <a:pt x="7944954" y="882612"/>
                  <a:pt x="7903586" y="923980"/>
                  <a:pt x="7852556" y="923980"/>
                </a:cubicBezTo>
                <a:lnTo>
                  <a:pt x="92398" y="923980"/>
                </a:lnTo>
                <a:cubicBezTo>
                  <a:pt x="41368" y="923980"/>
                  <a:pt x="0" y="882612"/>
                  <a:pt x="0" y="831582"/>
                </a:cubicBezTo>
                <a:lnTo>
                  <a:pt x="0" y="9239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участника в списках распределения в данный ППЭ;</a:t>
            </a:r>
            <a:endParaRPr lang="ru-RU" sz="1800" kern="1200" dirty="0"/>
          </a:p>
        </p:txBody>
      </p:sp>
      <p:sp>
        <p:nvSpPr>
          <p:cNvPr id="25" name="Полилиния 24"/>
          <p:cNvSpPr/>
          <p:nvPr/>
        </p:nvSpPr>
        <p:spPr>
          <a:xfrm>
            <a:off x="587486" y="5462310"/>
            <a:ext cx="7944954" cy="915376"/>
          </a:xfrm>
          <a:custGeom>
            <a:avLst/>
            <a:gdLst>
              <a:gd name="connsiteX0" fmla="*/ 0 w 7944954"/>
              <a:gd name="connsiteY0" fmla="*/ 91538 h 915376"/>
              <a:gd name="connsiteX1" fmla="*/ 91538 w 7944954"/>
              <a:gd name="connsiteY1" fmla="*/ 0 h 915376"/>
              <a:gd name="connsiteX2" fmla="*/ 7853416 w 7944954"/>
              <a:gd name="connsiteY2" fmla="*/ 0 h 915376"/>
              <a:gd name="connsiteX3" fmla="*/ 7944954 w 7944954"/>
              <a:gd name="connsiteY3" fmla="*/ 91538 h 915376"/>
              <a:gd name="connsiteX4" fmla="*/ 7944954 w 7944954"/>
              <a:gd name="connsiteY4" fmla="*/ 823838 h 915376"/>
              <a:gd name="connsiteX5" fmla="*/ 7853416 w 7944954"/>
              <a:gd name="connsiteY5" fmla="*/ 915376 h 915376"/>
              <a:gd name="connsiteX6" fmla="*/ 91538 w 7944954"/>
              <a:gd name="connsiteY6" fmla="*/ 915376 h 915376"/>
              <a:gd name="connsiteX7" fmla="*/ 0 w 7944954"/>
              <a:gd name="connsiteY7" fmla="*/ 823838 h 915376"/>
              <a:gd name="connsiteX8" fmla="*/ 0 w 7944954"/>
              <a:gd name="connsiteY8" fmla="*/ 91538 h 91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15376">
                <a:moveTo>
                  <a:pt x="0" y="91538"/>
                </a:moveTo>
                <a:cubicBezTo>
                  <a:pt x="0" y="40983"/>
                  <a:pt x="40983" y="0"/>
                  <a:pt x="91538" y="0"/>
                </a:cubicBezTo>
                <a:lnTo>
                  <a:pt x="7853416" y="0"/>
                </a:lnTo>
                <a:cubicBezTo>
                  <a:pt x="7903971" y="0"/>
                  <a:pt x="7944954" y="40983"/>
                  <a:pt x="7944954" y="91538"/>
                </a:cubicBezTo>
                <a:lnTo>
                  <a:pt x="7944954" y="823838"/>
                </a:lnTo>
                <a:cubicBezTo>
                  <a:pt x="7944954" y="874393"/>
                  <a:pt x="7903971" y="915376"/>
                  <a:pt x="7853416" y="915376"/>
                </a:cubicBezTo>
                <a:lnTo>
                  <a:pt x="91538" y="915376"/>
                </a:lnTo>
                <a:cubicBezTo>
                  <a:pt x="40983" y="915376"/>
                  <a:pt x="0" y="874393"/>
                  <a:pt x="0" y="823838"/>
                </a:cubicBezTo>
                <a:lnTo>
                  <a:pt x="0" y="9153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 участников ОГЭ средств связи и иных запрещенных средств и материалов.</a:t>
            </a:r>
            <a:endParaRPr lang="ru-RU" sz="1800" kern="1200" dirty="0"/>
          </a:p>
        </p:txBody>
      </p:sp>
      <p:sp>
        <p:nvSpPr>
          <p:cNvPr id="26" name="Скругленный прямоугольник 25"/>
          <p:cNvSpPr/>
          <p:nvPr/>
        </p:nvSpPr>
        <p:spPr>
          <a:xfrm>
            <a:off x="587486" y="5462310"/>
            <a:ext cx="1599826" cy="91537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grpSp>
        <p:nvGrpSpPr>
          <p:cNvPr id="47" name="Группа 46"/>
          <p:cNvGrpSpPr/>
          <p:nvPr/>
        </p:nvGrpSpPr>
        <p:grpSpPr>
          <a:xfrm>
            <a:off x="893133" y="5489978"/>
            <a:ext cx="899862" cy="891350"/>
            <a:chOff x="899592" y="5521288"/>
            <a:chExt cx="899862" cy="891350"/>
          </a:xfrm>
        </p:grpSpPr>
        <p:pic>
          <p:nvPicPr>
            <p:cNvPr id="41"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foregroundMark x1="31618" y1="25862" x2="87500" y2="47414"/>
                        </a14:backgroundRemoval>
                      </a14:imgEffect>
                    </a14:imgLayer>
                  </a14:imgProps>
                </a:ext>
                <a:ext uri="{28A0092B-C50C-407E-A947-70E740481C1C}">
                  <a14:useLocalDpi xmlns:a14="http://schemas.microsoft.com/office/drawing/2010/main" val="0"/>
                </a:ext>
              </a:extLst>
            </a:blip>
            <a:srcRect/>
            <a:stretch>
              <a:fillRect/>
            </a:stretch>
          </p:blipFill>
          <p:spPr bwMode="auto">
            <a:xfrm>
              <a:off x="906051" y="6032447"/>
              <a:ext cx="430898" cy="380191"/>
            </a:xfrm>
            <a:prstGeom prst="rect">
              <a:avLst/>
            </a:prstGeom>
            <a:noFill/>
            <a:extLst>
              <a:ext uri="{909E8E84-426E-40DD-AFC4-6F175D3DCCD1}">
                <a14:hiddenFill xmlns:a14="http://schemas.microsoft.com/office/drawing/2010/main">
                  <a:solidFill>
                    <a:srgbClr val="FFFFFF"/>
                  </a:solidFill>
                </a14:hiddenFill>
              </a:ext>
            </a:extLst>
          </p:spPr>
        </p:pic>
        <p:sp>
          <p:nvSpPr>
            <p:cNvPr id="42" name="Знак запрета 41"/>
            <p:cNvSpPr/>
            <p:nvPr/>
          </p:nvSpPr>
          <p:spPr>
            <a:xfrm>
              <a:off x="899593" y="5940969"/>
              <a:ext cx="430898" cy="440359"/>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32" name="Группа 31"/>
            <p:cNvGrpSpPr/>
            <p:nvPr/>
          </p:nvGrpSpPr>
          <p:grpSpPr>
            <a:xfrm>
              <a:off x="899592" y="5521288"/>
              <a:ext cx="434366" cy="411446"/>
              <a:chOff x="7290237" y="4432859"/>
              <a:chExt cx="590243" cy="558783"/>
            </a:xfrm>
          </p:grpSpPr>
          <p:pic>
            <p:nvPicPr>
              <p:cNvPr id="39"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40" name="Знак запрета 3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3" name="Группа 32"/>
            <p:cNvGrpSpPr/>
            <p:nvPr/>
          </p:nvGrpSpPr>
          <p:grpSpPr>
            <a:xfrm>
              <a:off x="1362891" y="5959026"/>
              <a:ext cx="414155" cy="422302"/>
              <a:chOff x="6437856" y="4426898"/>
              <a:chExt cx="590243" cy="553805"/>
            </a:xfrm>
          </p:grpSpPr>
          <p:pic>
            <p:nvPicPr>
              <p:cNvPr id="37"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38" name="Знак запрета 37"/>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4" name="Группа 33"/>
            <p:cNvGrpSpPr/>
            <p:nvPr/>
          </p:nvGrpSpPr>
          <p:grpSpPr>
            <a:xfrm>
              <a:off x="1362431" y="5528188"/>
              <a:ext cx="437023" cy="412781"/>
              <a:chOff x="7517301" y="5299589"/>
              <a:chExt cx="590243" cy="553805"/>
            </a:xfrm>
          </p:grpSpPr>
          <p:pic>
            <p:nvPicPr>
              <p:cNvPr id="3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foregroundMark x1="22308" y1="84762" x2="85385" y2="65714"/>
                            <a14:foregroundMark x1="60000" y1="34286" x2="8462" y2="22857"/>
                            <a14:foregroundMark x1="60000" y1="26667" x2="83077" y2="1714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36" name="Знак запрета 35"/>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43" name="Скругленный прямоугольник 42"/>
          <p:cNvSpPr/>
          <p:nvPr/>
        </p:nvSpPr>
        <p:spPr>
          <a:xfrm>
            <a:off x="587487" y="4385233"/>
            <a:ext cx="1599825" cy="923980"/>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sp>
        <p:nvSpPr>
          <p:cNvPr id="45" name="Скругленный прямоугольник 44"/>
          <p:cNvSpPr/>
          <p:nvPr/>
        </p:nvSpPr>
        <p:spPr>
          <a:xfrm>
            <a:off x="587486" y="2422482"/>
            <a:ext cx="1599827" cy="82969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7" name="Picture 4" descr="http://www.tablux.ru/catalog/tabl-1-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094" y="2488008"/>
            <a:ext cx="745941" cy="619132"/>
          </a:xfrm>
          <a:prstGeom prst="rect">
            <a:avLst/>
          </a:prstGeom>
          <a:noFill/>
          <a:extLst>
            <a:ext uri="{909E8E84-426E-40DD-AFC4-6F175D3DCCD1}">
              <a14:hiddenFill xmlns:a14="http://schemas.microsoft.com/office/drawing/2010/main">
                <a:solidFill>
                  <a:srgbClr val="FFFFFF"/>
                </a:solidFill>
              </a14:hiddenFill>
            </a:ext>
          </a:extLst>
        </p:spPr>
      </p:pic>
      <p:sp>
        <p:nvSpPr>
          <p:cNvPr id="44" name="Скругленный прямоугольник 43"/>
          <p:cNvSpPr/>
          <p:nvPr/>
        </p:nvSpPr>
        <p:spPr>
          <a:xfrm>
            <a:off x="587486" y="3329528"/>
            <a:ext cx="1599826" cy="902609"/>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8" name="Picture 6" descr="C:\Users\косатюк_п\Documents\ГИА-11\Обучение специалистов ППЭ\moodle\для moodle\картинки\passpo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5642" y="3394102"/>
            <a:ext cx="903515" cy="8446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activemam.com/wp-content/uploads/2013/05/ID-10043426_novy-j-razmer.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688" b="95625" l="10000" r="100000"/>
                    </a14:imgEffect>
                  </a14:imgLayer>
                </a14:imgProps>
              </a:ext>
              <a:ext uri="{28A0092B-C50C-407E-A947-70E740481C1C}">
                <a14:useLocalDpi xmlns:a14="http://schemas.microsoft.com/office/drawing/2010/main" val="0"/>
              </a:ext>
            </a:extLst>
          </a:blip>
          <a:srcRect/>
          <a:stretch>
            <a:fillRect/>
          </a:stretch>
        </p:blipFill>
        <p:spPr bwMode="auto">
          <a:xfrm>
            <a:off x="964351" y="4424175"/>
            <a:ext cx="846095" cy="84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6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51520" y="2204864"/>
            <a:ext cx="4762871"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помогать участникам ОГЭ ориентироваться в помещениях ППЭ;</a:t>
            </a:r>
          </a:p>
        </p:txBody>
      </p:sp>
      <p:sp>
        <p:nvSpPr>
          <p:cNvPr id="6" name="Скругленный прямоугольник 5"/>
          <p:cNvSpPr/>
          <p:nvPr/>
        </p:nvSpPr>
        <p:spPr>
          <a:xfrm>
            <a:off x="251520" y="3058926"/>
            <a:ext cx="4762872" cy="802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указывать местонахождение нужной аудитории;</a:t>
            </a:r>
          </a:p>
        </p:txBody>
      </p:sp>
      <p:sp>
        <p:nvSpPr>
          <p:cNvPr id="8" name="Скругленный прямоугольник 7"/>
          <p:cNvSpPr/>
          <p:nvPr/>
        </p:nvSpPr>
        <p:spPr>
          <a:xfrm>
            <a:off x="251520" y="4005064"/>
            <a:ext cx="4762871" cy="136815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осуществлять контроль за перемещением по ППЭ лиц, имеющих право присутствовать в ППЭ в день проведения экзамена;</a:t>
            </a:r>
          </a:p>
        </p:txBody>
      </p:sp>
      <p:sp>
        <p:nvSpPr>
          <p:cNvPr id="9" name="Скругленный прямоугольник 8"/>
          <p:cNvSpPr/>
          <p:nvPr/>
        </p:nvSpPr>
        <p:spPr>
          <a:xfrm>
            <a:off x="251520" y="5517232"/>
            <a:ext cx="4762871" cy="72192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следить за соблюдением тишины и порядка в ППЭ;</a:t>
            </a:r>
          </a:p>
        </p:txBody>
      </p:sp>
      <p:sp>
        <p:nvSpPr>
          <p:cNvPr id="10" name="Скругленный прямоугольник 9"/>
          <p:cNvSpPr/>
          <p:nvPr/>
        </p:nvSpPr>
        <p:spPr>
          <a:xfrm>
            <a:off x="5148064" y="2204864"/>
            <a:ext cx="3744416" cy="1255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lvl="0" algn="ctr"/>
            <a:r>
              <a:rPr lang="ru-RU" sz="2000" dirty="0">
                <a:latin typeface="Cambria" panose="02040503050406030204" pitchFamily="18" charset="0"/>
              </a:rPr>
              <a:t>сопровождать участников ОГЭ при выходе из аудитории во время экзамена.</a:t>
            </a:r>
          </a:p>
        </p:txBody>
      </p:sp>
      <p:pic>
        <p:nvPicPr>
          <p:cNvPr id="614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256" y="3674887"/>
            <a:ext cx="3374032" cy="256426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05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41784" y="1592796"/>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41784" y="2182567"/>
            <a:ext cx="8640960" cy="105074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сопровождения участника ОГЭ к медицинскому работнику пригласить уполномоченного представителя ГЭК в медицинский кабинет;</a:t>
            </a:r>
          </a:p>
        </p:txBody>
      </p:sp>
      <p:pic>
        <p:nvPicPr>
          <p:cNvPr id="2050" name="Picture 2" descr="C:\Users\Тофан_О\Desktop\картинки для презентации\pathologi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5" b="91624" l="9402" r="89915">
                        <a14:foregroundMark x1="44615" y1="10769" x2="46496" y2="10427"/>
                        <a14:foregroundMark x1="81709" y1="14701" x2="82564" y2="17436"/>
                        <a14:foregroundMark x1="78462" y1="91624" x2="81368" y2="75897"/>
                        <a14:foregroundMark x1="9402" y1="64957" x2="11453" y2="65812"/>
                        <a14:foregroundMark x1="19145" y1="78632" x2="22393" y2="77778"/>
                        <a14:foregroundMark x1="31282" y1="88205" x2="33846" y2="85299"/>
                        <a14:foregroundMark x1="49402" y1="43077" x2="51966" y2="50256"/>
                        <a14:foregroundMark x1="53162" y1="73504" x2="54701" y2="62051"/>
                        <a14:foregroundMark x1="63590" y1="49060" x2="62051" y2="43590"/>
                        <a14:foregroundMark x1="62051" y1="41538" x2="62051" y2="41538"/>
                        <a14:foregroundMark x1="81026" y1="16239" x2="82222" y2="1760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3233309"/>
            <a:ext cx="2736304" cy="2736304"/>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66190" y="3501008"/>
            <a:ext cx="3761794" cy="273630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выявления нарушений порядка проведения ОГЭ незамедлительно обратиться к уполномоченному представителю ГЭК (руководителю ППЭ). </a:t>
            </a:r>
          </a:p>
        </p:txBody>
      </p:sp>
      <p:pic>
        <p:nvPicPr>
          <p:cNvPr id="5122" name="Picture 2" descr="http://opt-545713.ssl.1c-bitrix-cdn.ru/upload/medialibrary/f4e/f4e78d400f3f4c0a1bacae3a62f62286.jpg?14597597365320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64" b="90000" l="9912" r="89868">
                        <a14:backgroundMark x1="43612" y1="4182" x2="47577" y2="472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27984" y="3717032"/>
            <a:ext cx="21992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82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65021704"/>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1300" y="1935982"/>
            <a:ext cx="488443" cy="558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88034" y="2869698"/>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70358" y="3761958"/>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88035" y="4683759"/>
            <a:ext cx="488443" cy="558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1299" y="5568547"/>
            <a:ext cx="488443" cy="5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63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6" name="Скругленный прямоугольник 5"/>
          <p:cNvSpPr/>
          <p:nvPr/>
        </p:nvSpPr>
        <p:spPr>
          <a:xfrm>
            <a:off x="467544" y="1585713"/>
            <a:ext cx="8424936" cy="619151"/>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p>
        </p:txBody>
      </p:sp>
      <p:sp>
        <p:nvSpPr>
          <p:cNvPr id="4" name="Скругленный прямоугольник 3"/>
          <p:cNvSpPr/>
          <p:nvPr/>
        </p:nvSpPr>
        <p:spPr>
          <a:xfrm>
            <a:off x="4283968" y="4187818"/>
            <a:ext cx="4299792" cy="223224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Выполнять все указания руководителя ППЭ и уполномоченного представителя ГЭК, оказывая содействие в решении нештатных ситуаций.</a:t>
            </a:r>
          </a:p>
        </p:txBody>
      </p:sp>
      <p:sp>
        <p:nvSpPr>
          <p:cNvPr id="5" name="Скругленный прямоугольник 4"/>
          <p:cNvSpPr/>
          <p:nvPr/>
        </p:nvSpPr>
        <p:spPr>
          <a:xfrm>
            <a:off x="611560" y="2564903"/>
            <a:ext cx="4299792" cy="139832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Контролировать организованный выход из ППЭ участников ОГЭ, завершивших экзамен;</a:t>
            </a:r>
          </a:p>
        </p:txBody>
      </p:sp>
      <p:pic>
        <p:nvPicPr>
          <p:cNvPr id="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57" y="2447827"/>
            <a:ext cx="1993944" cy="1515398"/>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448620"/>
            <a:ext cx="1944216" cy="1632181"/>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5" name="Скругленный прямоугольник 4"/>
          <p:cNvSpPr/>
          <p:nvPr/>
        </p:nvSpPr>
        <p:spPr>
          <a:xfrm>
            <a:off x="467544" y="2348880"/>
            <a:ext cx="4032448" cy="32403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После завершения экзамена организаторы вне аудитории покидают ППЭ по разрешению руководителя ППЭ.</a:t>
            </a:r>
          </a:p>
        </p:txBody>
      </p:sp>
      <p:sp>
        <p:nvSpPr>
          <p:cNvPr id="10" name="Скругленный прямоугольник 9"/>
          <p:cNvSpPr/>
          <p:nvPr/>
        </p:nvSpPr>
        <p:spPr>
          <a:xfrm>
            <a:off x="4680012" y="1844824"/>
            <a:ext cx="4032448" cy="450077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endParaRPr lang="ru-RU" sz="2000" dirty="0">
              <a:latin typeface="Cambria" panose="02040503050406030204" pitchFamily="18" charset="0"/>
            </a:endParaRPr>
          </a:p>
        </p:txBody>
      </p:sp>
      <p:pic>
        <p:nvPicPr>
          <p:cNvPr id="9"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896035" y="1845709"/>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27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92066690"/>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324" y="1947941"/>
            <a:ext cx="488443" cy="558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0702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884235" y="2762672"/>
            <a:ext cx="7262237"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latin typeface="Cambria" panose="02040503050406030204" pitchFamily="18" charset="0"/>
              </a:rPr>
              <a:t>В день проведения экзамена организатор в аудитории ППЭ должен:</a:t>
            </a:r>
          </a:p>
        </p:txBody>
      </p:sp>
      <p:sp>
        <p:nvSpPr>
          <p:cNvPr id="19" name="Скругленный прямоугольник 18"/>
          <p:cNvSpPr/>
          <p:nvPr/>
        </p:nvSpPr>
        <p:spPr>
          <a:xfrm>
            <a:off x="884235" y="3259122"/>
            <a:ext cx="7262237" cy="5438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Прибыть в ППЭ не позднее </a:t>
            </a:r>
            <a:r>
              <a:rPr lang="ru-RU" b="1" dirty="0" smtClean="0">
                <a:latin typeface="Cambria" panose="02040503050406030204" pitchFamily="18" charset="0"/>
              </a:rPr>
              <a:t>8.00</a:t>
            </a:r>
            <a:r>
              <a:rPr lang="ru-RU" dirty="0" smtClean="0">
                <a:latin typeface="Cambria" panose="02040503050406030204" pitchFamily="18" charset="0"/>
              </a:rPr>
              <a:t> </a:t>
            </a:r>
            <a:r>
              <a:rPr lang="ru-RU" dirty="0">
                <a:latin typeface="Cambria" panose="02040503050406030204" pitchFamily="18" charset="0"/>
              </a:rPr>
              <a:t>дня проведения экзамена и зарегистрироваться у руководителя ППЭ;</a:t>
            </a:r>
          </a:p>
        </p:txBody>
      </p:sp>
      <p:sp>
        <p:nvSpPr>
          <p:cNvPr id="20" name="Скругленный прямоугольник 19"/>
          <p:cNvSpPr/>
          <p:nvPr/>
        </p:nvSpPr>
        <p:spPr>
          <a:xfrm>
            <a:off x="871456" y="3940917"/>
            <a:ext cx="7275016" cy="1141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Получить у руководителя ППЭ информацию о назначении ответственных организаторов в аудитории и распределении по аудиториям ППЭ, а также о сроках ознакомления участников ОГЭ с результатами;</a:t>
            </a:r>
          </a:p>
        </p:txBody>
      </p:sp>
      <p:sp>
        <p:nvSpPr>
          <p:cNvPr id="21" name="Скругленный прямоугольник 20"/>
          <p:cNvSpPr/>
          <p:nvPr/>
        </p:nvSpPr>
        <p:spPr>
          <a:xfrm>
            <a:off x="1944545" y="5250699"/>
            <a:ext cx="5128838" cy="553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Пройти инструктаж у руководителя ППЭ по процедуре проведения ОГЭ</a:t>
            </a:r>
          </a:p>
        </p:txBody>
      </p:sp>
      <p:pic>
        <p:nvPicPr>
          <p:cNvPr id="4098" name="Picture 2" descr="C:\Users\косатюк_п\Documents\ГИА-11\Обучение специалистов ППЭ\moodle\для moodle\картинки\ucheb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8939" y1="29526" x2="72348" y2="15877"/>
                        <a14:foregroundMark x1="72348" y1="40390" x2="79167" y2="48189"/>
                        <a14:foregroundMark x1="79167" y1="49582" x2="76894" y2="56825"/>
                        <a14:foregroundMark x1="78409" y1="55989" x2="71212" y2="63510"/>
                        <a14:foregroundMark x1="72348" y1="82451" x2="84091" y2="79387"/>
                      </a14:backgroundRemoval>
                    </a14:imgEffect>
                  </a14:imgLayer>
                </a14:imgProps>
              </a:ext>
              <a:ext uri="{28A0092B-C50C-407E-A947-70E740481C1C}">
                <a14:useLocalDpi xmlns:a14="http://schemas.microsoft.com/office/drawing/2010/main" val="0"/>
              </a:ext>
            </a:extLst>
          </a:blip>
          <a:srcRect/>
          <a:stretch>
            <a:fillRect/>
          </a:stretch>
        </p:blipFill>
        <p:spPr bwMode="auto">
          <a:xfrm>
            <a:off x="7693160" y="4719715"/>
            <a:ext cx="1421254" cy="19326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осатюк_п\Documents\ГИА-11\Обучение специалистов ППЭ\moodle\для moodle\картинки\M_Studen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300" l="10000" r="9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9127" y="4719715"/>
            <a:ext cx="1330078" cy="1900112"/>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26922" y="1558036"/>
            <a:ext cx="7776865" cy="10817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Организаторы должны знать:</a:t>
            </a:r>
          </a:p>
          <a:p>
            <a:pPr marL="285750" indent="-285750" algn="ctr">
              <a:buFontTx/>
              <a:buChar char="-"/>
            </a:pPr>
            <a:r>
              <a:rPr lang="ru-RU" sz="1600" dirty="0">
                <a:latin typeface="Cambria" panose="02040503050406030204" pitchFamily="18" charset="0"/>
              </a:rPr>
              <a:t>нормативные правовые документы, регламентирующие проведение ОГЭ;</a:t>
            </a:r>
          </a:p>
          <a:p>
            <a:pPr marL="285750" indent="-285750" algn="ctr">
              <a:buFontTx/>
              <a:buChar char="-"/>
            </a:pPr>
            <a:r>
              <a:rPr lang="ru-RU" sz="1600" dirty="0">
                <a:latin typeface="Cambria" panose="02040503050406030204" pitchFamily="18" charset="0"/>
              </a:rPr>
              <a:t>инструкции, определяющие порядок работы организатора в аудитории;</a:t>
            </a:r>
          </a:p>
          <a:p>
            <a:pPr marL="285750" indent="-285750" algn="ctr">
              <a:buFontTx/>
              <a:buChar char="-"/>
            </a:pPr>
            <a:r>
              <a:rPr lang="ru-RU" sz="1600" dirty="0">
                <a:latin typeface="Cambria" panose="02040503050406030204" pitchFamily="18" charset="0"/>
              </a:rPr>
              <a:t>правила заполнения бланков ответов участников экзамена.</a:t>
            </a:r>
          </a:p>
        </p:txBody>
      </p:sp>
    </p:spTree>
    <p:extLst>
      <p:ext uri="{BB962C8B-B14F-4D97-AF65-F5344CB8AC3E}">
        <p14:creationId xmlns:p14="http://schemas.microsoft.com/office/powerpoint/2010/main" val="4099995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90614" y="1850485"/>
            <a:ext cx="6196823" cy="42428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Во время проведения экзамена в ППЭ организатору </a:t>
            </a:r>
            <a:r>
              <a:rPr lang="ru-RU" b="1" dirty="0">
                <a:latin typeface="Cambria" panose="02040503050406030204" pitchFamily="18" charset="0"/>
              </a:rPr>
              <a:t>запрещается:</a:t>
            </a:r>
            <a:endParaRPr lang="ru-RU" dirty="0">
              <a:latin typeface="Cambria" panose="02040503050406030204" pitchFamily="18" charset="0"/>
            </a:endParaRPr>
          </a:p>
          <a:p>
            <a:pPr algn="ctr"/>
            <a:r>
              <a:rPr lang="ru-RU" dirty="0">
                <a:latin typeface="Cambria" panose="02040503050406030204" pitchFamily="18" charset="0"/>
              </a:rPr>
              <a:t>- иметь при себе средства связи;</a:t>
            </a:r>
          </a:p>
          <a:p>
            <a:pPr algn="ctr"/>
            <a:r>
              <a:rPr lang="ru-RU" dirty="0">
                <a:latin typeface="Cambria" panose="02040503050406030204" pitchFamily="18" charset="0"/>
              </a:rPr>
              <a:t>-оказывать содействие участникам ГИА,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pPr algn="ctr"/>
            <a:r>
              <a:rPr lang="ru-RU" dirty="0">
                <a:latin typeface="Cambria" panose="02040503050406030204" pitchFamily="18" charset="0"/>
              </a:rPr>
              <a:t>-выносить из аудиторий и ППЭ ЭМ на бумажном или электронном носителях, фотографировать, переписывать в черновики задания КИМ </a:t>
            </a:r>
          </a:p>
        </p:txBody>
      </p:sp>
      <p:grpSp>
        <p:nvGrpSpPr>
          <p:cNvPr id="2" name="Группа 1"/>
          <p:cNvGrpSpPr/>
          <p:nvPr/>
        </p:nvGrpSpPr>
        <p:grpSpPr>
          <a:xfrm>
            <a:off x="81253" y="2382406"/>
            <a:ext cx="9141693" cy="2835363"/>
            <a:chOff x="63348" y="1981175"/>
            <a:chExt cx="9141693" cy="2835363"/>
          </a:xfrm>
        </p:grpSpPr>
        <p:pic>
          <p:nvPicPr>
            <p:cNvPr id="1026" name="Picture 2" descr="Картинки по запросу запрет фото видеосъем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3" b="93916" l="10000" r="90000">
                          <a14:foregroundMark x1="48571" y1="5703" x2="52286" y2="4943"/>
                          <a14:foregroundMark x1="44857" y1="93916" x2="52000" y2="93916"/>
                          <a14:foregroundMark x1="63714" y1="39544" x2="69143" y2="48289"/>
                          <a14:foregroundMark x1="30571" y1="56274" x2="35429" y2="58555"/>
                          <a14:foregroundMark x1="47429" y1="37643" x2="54000" y2="35361"/>
                        </a14:backgroundRemoval>
                      </a14:imgEffect>
                    </a14:imgLayer>
                  </a14:imgProps>
                </a:ext>
                <a:ext uri="{28A0092B-C50C-407E-A947-70E740481C1C}">
                  <a14:useLocalDpi xmlns:a14="http://schemas.microsoft.com/office/drawing/2010/main" val="0"/>
                </a:ext>
              </a:extLst>
            </a:blip>
            <a:srcRect/>
            <a:stretch>
              <a:fillRect/>
            </a:stretch>
          </p:blipFill>
          <p:spPr bwMode="auto">
            <a:xfrm>
              <a:off x="7520330" y="2227276"/>
              <a:ext cx="1684711" cy="1265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8125" y1="26667" x2="73750" y2="70417"/>
                          <a14:foregroundMark x1="32083" y1="42917" x2="71250" y2="57917"/>
                          <a14:foregroundMark x1="71250" y1="57917" x2="71458" y2="59375"/>
                          <a14:foregroundMark x1="49792" y1="33750" x2="53125" y2="34583"/>
                          <a14:foregroundMark x1="63750" y1="35833" x2="68542" y2="36250"/>
                          <a14:foregroundMark x1="48542" y1="35208" x2="52292" y2="35000"/>
                          <a14:foregroundMark x1="42083" y1="47292" x2="50833" y2="58125"/>
                          <a14:foregroundMark x1="31667" y1="61458" x2="45208" y2="63542"/>
                          <a14:foregroundMark x1="45208" y1="63542" x2="67292" y2="62917"/>
                          <a14:foregroundMark x1="67292" y1="62917" x2="71458" y2="61250"/>
                          <a14:foregroundMark x1="38750" y1="55833" x2="56250" y2="54792"/>
                          <a14:foregroundMark x1="51875" y1="41875" x2="61042" y2="47292"/>
                          <a14:foregroundMark x1="52292" y1="45208" x2="58750" y2="51250"/>
                          <a14:foregroundMark x1="60000" y1="41667" x2="64375" y2="52708"/>
                          <a14:foregroundMark x1="31042" y1="51458" x2="60000" y2="49375"/>
                          <a14:foregroundMark x1="60000" y1="49375" x2="65417" y2="47500"/>
                          <a14:foregroundMark x1="66042" y1="44583" x2="33958" y2="58958"/>
                          <a14:foregroundMark x1="37292" y1="61458" x2="63333" y2="55833"/>
                          <a14:foregroundMark x1="42708" y1="64167" x2="64167" y2="61250"/>
                          <a14:foregroundMark x1="50452" y1="64945" x2="58750" y2="62917"/>
                          <a14:foregroundMark x1="48333" y1="60833" x2="57500" y2="58333"/>
                          <a14:foregroundMark x1="47708" y1="37083" x2="57500" y2="41875"/>
                          <a14:foregroundMark x1="57500" y1="41875" x2="58125" y2="41875"/>
                          <a14:foregroundMark x1="51458" y1="39583" x2="58125" y2="40417"/>
                          <a14:foregroundMark x1="45417" y1="63958" x2="56667" y2="63542"/>
                          <a14:foregroundMark x1="56667" y1="63542" x2="59583" y2="61667"/>
                          <a14:foregroundMark x1="43410" y1="65208" x2="42917" y2="65208"/>
                          <a14:foregroundMark x1="55417" y1="65208" x2="50285" y2="65208"/>
                          <a14:foregroundMark x1="52083" y1="65208" x2="58958" y2="63333"/>
                          <a14:foregroundMark x1="57500" y1="64167" x2="60000" y2="64792"/>
                          <a14:foregroundMark x1="43423" y1="65187" x2="41875" y2="65208"/>
                          <a14:foregroundMark x1="57083" y1="65000" x2="50359" y2="65092"/>
                          <a14:foregroundMark x1="50153" y1="65415" x2="55417" y2="65208"/>
                          <a14:foregroundMark x1="55417" y1="65208" x2="58125" y2="65208"/>
                          <a14:foregroundMark x1="58958" y1="65625" x2="49649" y2="66207"/>
                          <a14:foregroundMark x1="45208" y1="64167" x2="47500" y2="64167"/>
                          <a14:foregroundMark x1="46667" y1="65833" x2="46250" y2="65833"/>
                          <a14:foregroundMark x1="48125" y1="66042" x2="48125" y2="66042"/>
                          <a14:foregroundMark x1="64375" y1="35625" x2="68750" y2="35625"/>
                          <a14:backgroundMark x1="47596" y1="67292" x2="48958" y2="67292"/>
                          <a14:backgroundMark x1="42083" y1="67292" x2="47179" y2="67292"/>
                          <a14:backgroundMark x1="42708" y1="67083" x2="40417" y2="67083"/>
                        </a14:backgroundRemoval>
                      </a14:imgEffect>
                    </a14:imgLayer>
                  </a14:imgProps>
                </a:ext>
                <a:ext uri="{28A0092B-C50C-407E-A947-70E740481C1C}">
                  <a14:useLocalDpi xmlns:a14="http://schemas.microsoft.com/office/drawing/2010/main" val="0"/>
                </a:ext>
              </a:extLst>
            </a:blip>
            <a:srcRect/>
            <a:stretch>
              <a:fillRect/>
            </a:stretch>
          </p:blipFill>
          <p:spPr bwMode="auto">
            <a:xfrm>
              <a:off x="63348" y="1981175"/>
              <a:ext cx="1523216" cy="1523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instruction ic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2750" y1="37250" x2="30625" y2="51125"/>
                          <a14:foregroundMark x1="30625" y1="51125" x2="33375" y2="57875"/>
                          <a14:foregroundMark x1="33375" y1="57875" x2="51000" y2="62375"/>
                          <a14:foregroundMark x1="28000" y1="41375" x2="28250" y2="61250"/>
                          <a14:foregroundMark x1="30250" y1="59875" x2="33250" y2="57500"/>
                          <a14:foregroundMark x1="30500" y1="56875" x2="31750" y2="39500"/>
                          <a14:foregroundMark x1="30250" y1="50375" x2="31250" y2="43125"/>
                          <a14:foregroundMark x1="31250" y1="43125" x2="30500" y2="41375"/>
                          <a14:foregroundMark x1="30375" y1="39875" x2="30000" y2="38250"/>
                          <a14:foregroundMark x1="30375" y1="40375" x2="29625" y2="38125"/>
                          <a14:foregroundMark x1="32625" y1="38625" x2="39875" y2="53750"/>
                          <a14:foregroundMark x1="39875" y1="53750" x2="49500" y2="61375"/>
                          <a14:foregroundMark x1="29375" y1="62000" x2="55375" y2="43625"/>
                          <a14:foregroundMark x1="55375" y1="43625" x2="67625" y2="37500"/>
                          <a14:foregroundMark x1="34000" y1="37625" x2="34125" y2="54250"/>
                          <a14:foregroundMark x1="30875" y1="43625" x2="66750" y2="47875"/>
                          <a14:foregroundMark x1="37250" y1="45875" x2="44875" y2="44000"/>
                          <a14:foregroundMark x1="71375" y1="62250" x2="62000" y2="49625"/>
                          <a14:foregroundMark x1="62000" y1="49625" x2="51875" y2="41750"/>
                          <a14:foregroundMark x1="57750" y1="54000" x2="64500" y2="50125"/>
                          <a14:foregroundMark x1="50375" y1="62000" x2="56625" y2="60000"/>
                          <a14:foregroundMark x1="61500" y1="58500" x2="67125" y2="58250"/>
                          <a14:foregroundMark x1="69125" y1="59000" x2="70375" y2="38625"/>
                          <a14:foregroundMark x1="64375" y1="39125" x2="67500" y2="40000"/>
                          <a14:foregroundMark x1="67000" y1="40125" x2="66750" y2="49125"/>
                          <a14:foregroundMark x1="62500" y1="39375" x2="52250" y2="40750"/>
                          <a14:foregroundMark x1="52375" y1="54875" x2="53625" y2="58500"/>
                          <a14:foregroundMark x1="47625" y1="43625" x2="43000" y2="40000"/>
                          <a14:foregroundMark x1="69500" y1="38125" x2="70000" y2="40875"/>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4407" y="3334381"/>
              <a:ext cx="1482157" cy="1482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и по запросу запрет телефона"/>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85" b="93099" l="4297" r="94271">
                          <a14:foregroundMark x1="35417" y1="21354" x2="54167" y2="70052"/>
                          <a14:foregroundMark x1="54167" y1="70052" x2="63542" y2="80990"/>
                          <a14:foregroundMark x1="63542" y1="80990" x2="64974" y2="78906"/>
                          <a14:foregroundMark x1="21224" y1="77083" x2="27734" y2="69792"/>
                          <a14:foregroundMark x1="27734" y1="69792" x2="47396" y2="56771"/>
                          <a14:foregroundMark x1="47396" y1="56771" x2="80990" y2="20703"/>
                          <a14:foregroundMark x1="62630" y1="9766" x2="54688" y2="6510"/>
                          <a14:foregroundMark x1="54688" y1="6510" x2="39063" y2="6771"/>
                          <a14:foregroundMark x1="39063" y1="6771" x2="25130" y2="11068"/>
                          <a14:foregroundMark x1="25130" y1="11068" x2="24410" y2="11553"/>
                          <a14:foregroundMark x1="16238" y1="18765" x2="10286" y2="26823"/>
                          <a14:foregroundMark x1="10286" y1="26823" x2="5469" y2="40625"/>
                          <a14:foregroundMark x1="5469" y1="40625" x2="5599" y2="55599"/>
                          <a14:foregroundMark x1="5599" y1="55599" x2="7682" y2="62240"/>
                          <a14:foregroundMark x1="7682" y1="62240" x2="8854" y2="63932"/>
                          <a14:foregroundMark x1="7161" y1="56510" x2="9635" y2="35026"/>
                          <a14:foregroundMark x1="9635" y1="35026" x2="13021" y2="27214"/>
                          <a14:foregroundMark x1="13021" y1="27214" x2="23698" y2="17448"/>
                          <a14:foregroundMark x1="23698" y1="17448" x2="36719" y2="9896"/>
                          <a14:foregroundMark x1="36719" y1="9896" x2="52214" y2="7422"/>
                          <a14:foregroundMark x1="52214" y1="7422" x2="65495" y2="10417"/>
                          <a14:foregroundMark x1="65104" y1="7161" x2="53450" y2="4330"/>
                          <a14:foregroundMark x1="4297" y1="54688" x2="4297" y2="44922"/>
                          <a14:foregroundMark x1="7031" y1="50911" x2="13021" y2="71615"/>
                          <a14:foregroundMark x1="13021" y1="71615" x2="22526" y2="85417"/>
                          <a14:foregroundMark x1="50130" y1="92839" x2="77344" y2="85026"/>
                          <a14:foregroundMark x1="77344" y1="85026" x2="83984" y2="79427"/>
                          <a14:foregroundMark x1="83984" y1="79427" x2="94531" y2="50260"/>
                          <a14:foregroundMark x1="94531" y1="50260" x2="94401" y2="43229"/>
                          <a14:foregroundMark x1="94401" y1="43229" x2="88411" y2="28255"/>
                          <a14:foregroundMark x1="88411" y1="28255" x2="73698" y2="11849"/>
                          <a14:foregroundMark x1="73698" y1="11849" x2="62109" y2="9375"/>
                          <a14:foregroundMark x1="39453" y1="93620" x2="47005" y2="92448"/>
                          <a14:foregroundMark x1="47005" y1="92448" x2="59115" y2="93099"/>
                          <a14:foregroundMark x1="48177" y1="74609" x2="51953" y2="77865"/>
                          <a14:foregroundMark x1="52541" y1="4497" x2="53516" y2="4688"/>
                          <a14:foregroundMark x1="43750" y1="4688" x2="44922" y2="4475"/>
                          <a14:foregroundMark x1="52584" y1="3728" x2="52995" y2="3776"/>
                          <a14:backgroundMark x1="13672" y1="17448" x2="24349" y2="10156"/>
                          <a14:backgroundMark x1="16927" y1="17188" x2="20052" y2="14453"/>
                          <a14:backgroundMark x1="24349" y1="11458" x2="22917" y2="11458"/>
                          <a14:backgroundMark x1="45964" y1="2995" x2="50653" y2="3702"/>
                          <a14:backgroundMark x1="50391" y1="2474" x2="52865" y2="3385"/>
                          <a14:backgroundMark x1="52734" y1="3776" x2="52734" y2="377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45963" y="3482209"/>
              <a:ext cx="1233447" cy="12334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44046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5580" y="1556792"/>
            <a:ext cx="825330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 день проведения экзамена организатор в аудитории ППЭ должен:</a:t>
            </a:r>
          </a:p>
        </p:txBody>
      </p:sp>
      <p:sp>
        <p:nvSpPr>
          <p:cNvPr id="11" name="Скругленный прямоугольник 10"/>
          <p:cNvSpPr/>
          <p:nvPr/>
        </p:nvSpPr>
        <p:spPr>
          <a:xfrm>
            <a:off x="213385" y="2033201"/>
            <a:ext cx="6930345" cy="20272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Tx/>
              <a:buChar char="-"/>
            </a:pPr>
            <a:endParaRPr lang="ru-RU" dirty="0">
              <a:latin typeface="Cambria" panose="02040503050406030204" pitchFamily="18" charset="0"/>
            </a:endParaRPr>
          </a:p>
          <a:p>
            <a:pPr algn="ctr"/>
            <a:r>
              <a:rPr lang="ru-RU" sz="1700" dirty="0">
                <a:latin typeface="Cambria" panose="02040503050406030204" pitchFamily="18" charset="0"/>
              </a:rPr>
              <a:t>Получить у руководителя ППЭ: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Краткую инструкцию для участников ОГЭ;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Ножницы для вскрытия пакета ЭМ;</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Список участников ОГЭ в аудитории;</a:t>
            </a:r>
          </a:p>
          <a:p>
            <a:pPr marL="285750" indent="-285750">
              <a:buClr>
                <a:srgbClr val="00B050"/>
              </a:buClr>
              <a:buFont typeface="Wingdings" panose="05000000000000000000" pitchFamily="2" charset="2"/>
              <a:buChar char="ü"/>
            </a:pPr>
            <a:r>
              <a:rPr lang="ru-RU" sz="1700" dirty="0" smtClean="0">
                <a:latin typeface="Cambria" panose="02040503050406030204" pitchFamily="18" charset="0"/>
              </a:rPr>
              <a:t>Черновики;</a:t>
            </a:r>
            <a:endParaRPr lang="ru-RU" sz="1700" dirty="0">
              <a:latin typeface="Cambria" panose="02040503050406030204" pitchFamily="18" charset="0"/>
            </a:endParaRPr>
          </a:p>
          <a:p>
            <a:pPr marL="285750" indent="-285750">
              <a:buClr>
                <a:srgbClr val="00B050"/>
              </a:buClr>
              <a:buFont typeface="Wingdings" panose="05000000000000000000" pitchFamily="2" charset="2"/>
              <a:buChar char="ü"/>
            </a:pPr>
            <a:r>
              <a:rPr lang="ru-RU" sz="1700" dirty="0">
                <a:latin typeface="Cambria" panose="02040503050406030204" pitchFamily="18" charset="0"/>
              </a:rPr>
              <a:t>Пакеты (конверты) для упаковки ЭМ после окончания  экзамена</a:t>
            </a:r>
          </a:p>
          <a:p>
            <a:pPr marL="285750" indent="-285750">
              <a:buFontTx/>
              <a:buChar char="-"/>
            </a:pPr>
            <a:endParaRPr lang="ru-RU" dirty="0">
              <a:latin typeface="Cambria" panose="02040503050406030204" pitchFamily="18" charset="0"/>
            </a:endParaRPr>
          </a:p>
        </p:txBody>
      </p:sp>
      <p:sp>
        <p:nvSpPr>
          <p:cNvPr id="14" name="Скругленный прямоугольник 13"/>
          <p:cNvSpPr/>
          <p:nvPr/>
        </p:nvSpPr>
        <p:spPr>
          <a:xfrm>
            <a:off x="240343" y="5219607"/>
            <a:ext cx="8619458" cy="82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a:solidFill>
                  <a:schemeClr val="tx1"/>
                </a:solidFill>
                <a:latin typeface="Cambria" panose="02040503050406030204" pitchFamily="18" charset="0"/>
              </a:rPr>
              <a:t>Раздать на рабочие места участников экзамена черновики (не менее 2 листов каждому участнику</a:t>
            </a:r>
            <a:r>
              <a:rPr lang="ru-RU" sz="1700" dirty="0" smtClean="0">
                <a:solidFill>
                  <a:schemeClr val="tx1"/>
                </a:solidFill>
                <a:latin typeface="Cambria" panose="02040503050406030204" pitchFamily="18" charset="0"/>
              </a:rPr>
              <a:t>)</a:t>
            </a:r>
            <a:endParaRPr lang="ru-RU" sz="1700" dirty="0">
              <a:solidFill>
                <a:schemeClr val="tx1"/>
              </a:solidFill>
              <a:latin typeface="Cambria" panose="02040503050406030204" pitchFamily="18" charset="0"/>
            </a:endParaRPr>
          </a:p>
        </p:txBody>
      </p:sp>
      <p:sp>
        <p:nvSpPr>
          <p:cNvPr id="10" name="Прямоугольник с двумя скругленными противолежащими углами 9"/>
          <p:cNvSpPr/>
          <p:nvPr/>
        </p:nvSpPr>
        <p:spPr>
          <a:xfrm>
            <a:off x="221702" y="4149080"/>
            <a:ext cx="8619458" cy="10289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700" dirty="0">
                <a:solidFill>
                  <a:schemeClr val="tx1"/>
                </a:solidFill>
                <a:latin typeface="Cambria" panose="02040503050406030204" pitchFamily="18" charset="0"/>
              </a:rPr>
              <a:t>Не позднее 9.00 дня проведения экзамена пройти в свою аудиторию, проверить ее готовность к экзамену, вывесить у входа в аудиторию один экземпляр списка участников ОГЭ и приступить к выполнению обязанностей организатора в аудитории;</a:t>
            </a:r>
          </a:p>
        </p:txBody>
      </p:sp>
      <p:sp>
        <p:nvSpPr>
          <p:cNvPr id="17" name="Скругленный прямоугольник 16"/>
          <p:cNvSpPr/>
          <p:nvPr/>
        </p:nvSpPr>
        <p:spPr>
          <a:xfrm>
            <a:off x="213385" y="6115401"/>
            <a:ext cx="8619458"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smtClean="0">
                <a:latin typeface="Cambria" panose="02040503050406030204" pitchFamily="18" charset="0"/>
              </a:rPr>
              <a:t>Проверить имеющуюся  </a:t>
            </a:r>
            <a:r>
              <a:rPr lang="ru-RU" sz="1700" dirty="0">
                <a:latin typeface="Cambria" panose="02040503050406030204" pitchFamily="18" charset="0"/>
              </a:rPr>
              <a:t>на доске </a:t>
            </a:r>
            <a:r>
              <a:rPr lang="ru-RU" sz="1700" dirty="0" smtClean="0">
                <a:latin typeface="Cambria" panose="02040503050406030204" pitchFamily="18" charset="0"/>
              </a:rPr>
              <a:t>информацию </a:t>
            </a:r>
            <a:r>
              <a:rPr lang="ru-RU" sz="1700" dirty="0">
                <a:latin typeface="Cambria" panose="02040503050406030204" pitchFamily="18" charset="0"/>
              </a:rPr>
              <a:t>для заполнения регистрационных полей в бланках ответов.</a:t>
            </a:r>
          </a:p>
        </p:txBody>
      </p:sp>
      <p:grpSp>
        <p:nvGrpSpPr>
          <p:cNvPr id="2" name="Группа 1"/>
          <p:cNvGrpSpPr/>
          <p:nvPr/>
        </p:nvGrpSpPr>
        <p:grpSpPr>
          <a:xfrm>
            <a:off x="6960857" y="2073525"/>
            <a:ext cx="2029440" cy="1727280"/>
            <a:chOff x="6983373" y="2060848"/>
            <a:chExt cx="2029440" cy="1727280"/>
          </a:xfrm>
        </p:grpSpPr>
        <p:pic>
          <p:nvPicPr>
            <p:cNvPr id="1032" name="Picture 8" descr="http://st.depositphotos.com/1000765/1404/i/450/depositphotos_14048885-3d-small---parcel-delivery.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00" b="89556" l="56889" r="90000"/>
                      </a14:imgEffect>
                    </a14:imgLayer>
                  </a14:imgProps>
                </a:ext>
                <a:ext uri="{28A0092B-C50C-407E-A947-70E740481C1C}">
                  <a14:useLocalDpi xmlns:a14="http://schemas.microsoft.com/office/drawing/2010/main" val="0"/>
                </a:ext>
              </a:extLst>
            </a:blip>
            <a:srcRect/>
            <a:stretch>
              <a:fillRect/>
            </a:stretch>
          </p:blipFill>
          <p:spPr bwMode="auto">
            <a:xfrm flipH="1">
              <a:off x="6983373" y="2060848"/>
              <a:ext cx="2029440" cy="172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3-tub-ru.yandex.net/i?id=67ebd5ace6cad195fe12f1a6db1cbbbc-l&amp;n=1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381" b="99286" l="3500" r="98125">
                          <a14:foregroundMark x1="5500" y1="94048" x2="51625" y2="59524"/>
                          <a14:foregroundMark x1="5250" y1="96190" x2="13375" y2="90714"/>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350808">
              <a:off x="7282487" y="2845322"/>
              <a:ext cx="719425" cy="3776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rus-patent.net/wp-content/uploads/2015/09/license.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747" b="100000" l="37532" r="90000">
                        <a14:backgroundMark x1="50708" y1="74077" x2="58283" y2="92160"/>
                        <a14:backgroundMark x1="59893" y1="70329" x2="68262" y2="91102"/>
                        <a14:backgroundMark x1="43112" y1="83119" x2="67468" y2="83662"/>
                        <a14:backgroundMark x1="44721" y1="73019" x2="37532" y2="93247"/>
                        <a14:backgroundMark x1="65880" y1="73019" x2="63476" y2="81001"/>
                        <a14:backgroundMark x1="67468" y1="87926" x2="81459" y2="92160"/>
                        <a14:backgroundMark x1="87446" y1="76738" x2="89828" y2="85236"/>
                        <a14:backgroundMark x1="81052" y1="91102" x2="81052" y2="91102"/>
                        <a14:backgroundMark x1="78262" y1="90587" x2="88627" y2="85780"/>
                      </a14:backgroundRemoval>
                    </a14:imgEffect>
                  </a14:imgLayer>
                </a14:imgProps>
              </a:ext>
              <a:ext uri="{28A0092B-C50C-407E-A947-70E740481C1C}">
                <a14:useLocalDpi xmlns:a14="http://schemas.microsoft.com/office/drawing/2010/main" val="0"/>
              </a:ext>
            </a:extLst>
          </a:blip>
          <a:srcRect/>
          <a:stretch>
            <a:fillRect/>
          </a:stretch>
        </p:blipFill>
        <p:spPr bwMode="auto">
          <a:xfrm>
            <a:off x="6807154" y="2048171"/>
            <a:ext cx="2336845" cy="1752634"/>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75636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3743" y="1628800"/>
            <a:ext cx="8229600" cy="648072"/>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normAutofit fontScale="92500" lnSpcReduction="20000"/>
          </a:bodyPr>
          <a:lstStyle/>
          <a:p>
            <a:pPr marL="0" indent="0" algn="ctr">
              <a:buNone/>
            </a:pPr>
            <a:r>
              <a:rPr lang="ru-RU" sz="2000" b="1" dirty="0">
                <a:solidFill>
                  <a:schemeClr val="tx1"/>
                </a:solidFill>
                <a:latin typeface="Cambria" panose="02040503050406030204" pitchFamily="18" charset="0"/>
              </a:rPr>
              <a:t>Ответственный организатор при входе участников экзамена в аудиторию должен:</a:t>
            </a:r>
          </a:p>
        </p:txBody>
      </p:sp>
      <p:sp>
        <p:nvSpPr>
          <p:cNvPr id="5" name="Скругленный прямоугольник 4"/>
          <p:cNvSpPr/>
          <p:nvPr/>
        </p:nvSpPr>
        <p:spPr>
          <a:xfrm>
            <a:off x="464739" y="2613566"/>
            <a:ext cx="5245111" cy="12135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Провести идентификацию личности по документу, удостоверяющему личность участника экзамена;</a:t>
            </a:r>
          </a:p>
        </p:txBody>
      </p:sp>
      <p:sp>
        <p:nvSpPr>
          <p:cNvPr id="6" name="Скругленный прямоугольник 5"/>
          <p:cNvSpPr/>
          <p:nvPr/>
        </p:nvSpPr>
        <p:spPr>
          <a:xfrm>
            <a:off x="4095939" y="4839636"/>
            <a:ext cx="4718787" cy="1137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chemeClr val="tx1"/>
                </a:solidFill>
                <a:latin typeface="Cambria" panose="02040503050406030204" pitchFamily="18" charset="0"/>
              </a:rPr>
              <a:t>Сообщить участнику ГИА номер его места в аудитории</a:t>
            </a:r>
            <a:r>
              <a:rPr lang="ru-RU" dirty="0" smtClean="0">
                <a:solidFill>
                  <a:schemeClr val="tx1"/>
                </a:solidFill>
                <a:latin typeface="Cambria" panose="02040503050406030204" pitchFamily="18" charset="0"/>
              </a:rPr>
              <a:t>. Проследить, чтобы участник ГИА занял указанное место.</a:t>
            </a:r>
            <a:endParaRPr lang="ru-RU" dirty="0">
              <a:solidFill>
                <a:schemeClr val="tx1"/>
              </a:solidFill>
              <a:latin typeface="Cambria" panose="02040503050406030204" pitchFamily="18" charset="0"/>
            </a:endParaRPr>
          </a:p>
        </p:txBody>
      </p:sp>
      <p:grpSp>
        <p:nvGrpSpPr>
          <p:cNvPr id="7" name="Группа 6"/>
          <p:cNvGrpSpPr/>
          <p:nvPr/>
        </p:nvGrpSpPr>
        <p:grpSpPr>
          <a:xfrm>
            <a:off x="5457483" y="2512798"/>
            <a:ext cx="3384376" cy="2013426"/>
            <a:chOff x="5220072" y="2319208"/>
            <a:chExt cx="3627148" cy="2302025"/>
          </a:xfrm>
        </p:grpSpPr>
        <p:grpSp>
          <p:nvGrpSpPr>
            <p:cNvPr id="3" name="Группа 2"/>
            <p:cNvGrpSpPr/>
            <p:nvPr/>
          </p:nvGrpSpPr>
          <p:grpSpPr>
            <a:xfrm>
              <a:off x="5220072" y="2319208"/>
              <a:ext cx="2265937" cy="2218509"/>
              <a:chOff x="179512" y="3573016"/>
              <a:chExt cx="7056784" cy="7056784"/>
            </a:xfrm>
          </p:grpSpPr>
          <p:pic>
            <p:nvPicPr>
              <p:cNvPr id="2056" name="Picture 8" descr="Картинки по запросу паспорт картин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376" y="5205024"/>
                <a:ext cx="1153423" cy="1675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белые человечки для презентаций"/>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6500" b="93750" l="10000" r="90000">
                            <a14:foregroundMark x1="36625" y1="92125" x2="40500" y2="87375"/>
                            <a14:foregroundMark x1="41875" y1="7750" x2="43375" y2="7625"/>
                            <a14:foregroundMark x1="65625" y1="23250" x2="65875" y2="25000"/>
                            <a14:foregroundMark x1="72375" y1="22125" x2="72875" y2="22750"/>
                            <a14:foregroundMark x1="67125" y1="23750" x2="71250" y2="23000"/>
                            <a14:foregroundMark x1="71909" y1="23195" x2="72750" y2="23125"/>
                            <a14:foregroundMark x1="56750" y1="93750" x2="58000" y2="93375"/>
                            <a14:foregroundMark x1="49750" y1="81875" x2="50500" y2="87875"/>
                            <a14:foregroundMark x1="43875" y1="7375" x2="45375" y2="7375"/>
                            <a14:foregroundMark x1="44500" y1="7750" x2="45424" y2="7565"/>
                            <a14:foregroundMark x1="44125" y1="7375" x2="49000" y2="7500"/>
                            <a14:foregroundMark x1="44125" y1="7000" x2="49125" y2="6875"/>
                            <a14:backgroundMark x1="61375" y1="23625" x2="77875" y2="51625"/>
                            <a14:backgroundMark x1="77875" y1="51625" x2="78000" y2="51625"/>
                            <a14:backgroundMark x1="68000" y1="29250" x2="79000" y2="26625"/>
                            <a14:backgroundMark x1="47250" y1="93500" x2="48944" y2="88068"/>
                            <a14:backgroundMark x1="72750" y1="22000" x2="72750" y2="22000"/>
                            <a14:backgroundMark x1="72500" y1="22125" x2="72500" y2="22125"/>
                            <a14:backgroundMark x1="72000" y1="21875" x2="72750" y2="21875"/>
                            <a14:backgroundMark x1="67000" y1="26500" x2="69250" y2="26500"/>
                            <a14:backgroundMark x1="70875" y1="27125" x2="72500" y2="26000"/>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3573016"/>
                <a:ext cx="7056784" cy="7056784"/>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Картинки по запросу белые человечки поиск"/>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0000" l="3667" r="95667">
                          <a14:foregroundMark x1="40333" y1="6667" x2="43667" y2="8667"/>
                          <a14:foregroundMark x1="3667" y1="28667" x2="5667" y2="32333"/>
                          <a14:foregroundMark x1="91667" y1="85000" x2="91000" y2="73667"/>
                          <a14:foregroundMark x1="95667" y1="81000" x2="95667" y2="73667"/>
                        </a14:backgroundRemoval>
                      </a14:imgEffect>
                    </a14:imgLayer>
                  </a14:imgProps>
                </a:ext>
                <a:ext uri="{28A0092B-C50C-407E-A947-70E740481C1C}">
                  <a14:useLocalDpi xmlns:a14="http://schemas.microsoft.com/office/drawing/2010/main" val="0"/>
                </a:ext>
              </a:extLst>
            </a:blip>
            <a:srcRect/>
            <a:stretch>
              <a:fillRect/>
            </a:stretch>
          </p:blipFill>
          <p:spPr bwMode="auto">
            <a:xfrm>
              <a:off x="6916538" y="2690551"/>
              <a:ext cx="1930682" cy="1930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Группа 11"/>
          <p:cNvGrpSpPr/>
          <p:nvPr/>
        </p:nvGrpSpPr>
        <p:grpSpPr>
          <a:xfrm>
            <a:off x="247748" y="3811465"/>
            <a:ext cx="3988165" cy="2770450"/>
            <a:chOff x="-588362" y="3933056"/>
            <a:chExt cx="3988165" cy="2770450"/>
          </a:xfrm>
        </p:grpSpPr>
        <p:grpSp>
          <p:nvGrpSpPr>
            <p:cNvPr id="10" name="Группа 9"/>
            <p:cNvGrpSpPr/>
            <p:nvPr/>
          </p:nvGrpSpPr>
          <p:grpSpPr>
            <a:xfrm>
              <a:off x="-588362" y="3933056"/>
              <a:ext cx="2770450" cy="2770450"/>
              <a:chOff x="-70658" y="3785224"/>
              <a:chExt cx="2770450" cy="2770450"/>
            </a:xfrm>
          </p:grpSpPr>
          <p:grpSp>
            <p:nvGrpSpPr>
              <p:cNvPr id="9" name="Группа 8"/>
              <p:cNvGrpSpPr/>
              <p:nvPr/>
            </p:nvGrpSpPr>
            <p:grpSpPr>
              <a:xfrm>
                <a:off x="-70658" y="3785224"/>
                <a:ext cx="2770450" cy="2770450"/>
                <a:chOff x="-70658" y="3785224"/>
                <a:chExt cx="2770450" cy="2770450"/>
              </a:xfrm>
            </p:grpSpPr>
            <p:pic>
              <p:nvPicPr>
                <p:cNvPr id="1026" name="Picture 2" descr="http://kolosok28.ru/media/k2/items/cache/c889234799e865bbe90cee71f6cd2e53_XL.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0658" y="3785224"/>
                  <a:ext cx="2770450" cy="2770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kolosok28.ru/media/k2/items/cache/c889234799e865bbe90cee71f6cd2e53_XL.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58502" t="39356" r="18106" b="56193"/>
                <a:stretch/>
              </p:blipFill>
              <p:spPr bwMode="auto">
                <a:xfrm>
                  <a:off x="1547664" y="4746507"/>
                  <a:ext cx="648072" cy="12329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Прямоугольник 7"/>
              <p:cNvSpPr/>
              <p:nvPr/>
            </p:nvSpPr>
            <p:spPr>
              <a:xfrm>
                <a:off x="1247205" y="4423433"/>
                <a:ext cx="1248989" cy="769441"/>
              </a:xfrm>
              <a:prstGeom prst="rect">
                <a:avLst/>
              </a:prstGeom>
              <a:noFill/>
            </p:spPr>
            <p:txBody>
              <a:bodyPr wrap="square" lIns="91440" tIns="45720" rIns="91440" bIns="45720">
                <a:spAutoFit/>
              </a:bodyPr>
              <a:lstStyle/>
              <a:p>
                <a:pPr algn="ctr"/>
                <a:r>
                  <a:rPr lang="ru-RU" sz="4400" dirty="0">
                    <a:ln w="0"/>
                    <a:effectLst>
                      <a:outerShdw blurRad="38100" dist="19050" dir="2700000" algn="tl" rotWithShape="0">
                        <a:schemeClr val="dk1">
                          <a:alpha val="40000"/>
                        </a:schemeClr>
                      </a:outerShdw>
                    </a:effectLst>
                  </a:rPr>
                  <a:t>1А</a:t>
                </a:r>
                <a:endParaRPr lang="ru-RU" sz="4400" b="0" cap="none" spc="0" dirty="0">
                  <a:ln w="0"/>
                  <a:solidFill>
                    <a:schemeClr val="tx1"/>
                  </a:solidFill>
                  <a:effectLst>
                    <a:outerShdw blurRad="38100" dist="19050" dir="2700000" algn="tl" rotWithShape="0">
                      <a:schemeClr val="dk1">
                        <a:alpha val="40000"/>
                      </a:schemeClr>
                    </a:outerShdw>
                  </a:effectLst>
                </a:endParaRPr>
              </a:p>
            </p:txBody>
          </p:sp>
        </p:grpSp>
        <p:pic>
          <p:nvPicPr>
            <p:cNvPr id="1028" name="Picture 4" descr="https://hermentorcenter.com/wp-content/uploads/2016/03/Fotolia-Thumbs-Up-2204047_Subscription_XL.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300" b="91167" l="10000" r="90000">
                          <a14:foregroundMark x1="53400" y1="7333" x2="54233" y2="7467"/>
                          <a14:foregroundMark x1="41700" y1="91167" x2="43600" y2="90733"/>
                          <a14:foregroundMark x1="32600" y1="20533" x2="34067" y2="20133"/>
                          <a14:foregroundMark x1="49333" y1="8167" x2="50800" y2="7633"/>
                          <a14:foregroundMark x1="53400" y1="7467" x2="51900" y2="7333"/>
                          <a14:foregroundMark x1="33400" y1="20400" x2="33556" y2="20018"/>
                          <a14:foregroundMark x1="50800" y1="7333" x2="58033" y2="9400"/>
                          <a14:foregroundMark x1="54633" y1="8167" x2="57467" y2="8967"/>
                          <a14:backgroundMark x1="54900" y1="92667" x2="49033" y2="85433"/>
                          <a14:backgroundMark x1="31633" y1="19200" x2="35867" y2="19867"/>
                          <a14:backgroundMark x1="32167" y1="15933" x2="33533" y2="189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2568" y="4378197"/>
              <a:ext cx="2297235" cy="229723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60464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Инструкция для организаторов"/>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ППЭ 2302 Инструктаж для лиц, привлекаемых к проведению ОГЭ в 2022 году</Template>
  <TotalTime>79</TotalTime>
  <Words>2499</Words>
  <Application>Microsoft Office PowerPoint</Application>
  <PresentationFormat>Экран (4:3)</PresentationFormat>
  <Paragraphs>307</Paragraphs>
  <Slides>45</Slides>
  <Notes>37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45</vt:i4>
      </vt:variant>
    </vt:vector>
  </HeadingPairs>
  <TitlesOfParts>
    <vt:vector size="51" baseType="lpstr">
      <vt:lpstr>Arial</vt:lpstr>
      <vt:lpstr>Calibri</vt:lpstr>
      <vt:lpstr>Cambria</vt:lpstr>
      <vt:lpstr>Times New Roman</vt:lpstr>
      <vt:lpstr>Wingdings</vt:lpstr>
      <vt:lpstr>1_Тема Office</vt:lpstr>
      <vt:lpstr>Презентация PowerPoint</vt:lpstr>
      <vt:lpstr>Презентация PowerPoint</vt:lpstr>
      <vt:lpstr>Инструкция для организаторов  в аудитории и вне аудитории</vt:lpstr>
      <vt:lpstr>Презентация PowerPoint</vt:lpstr>
      <vt:lpstr>Содержание</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Презентация PowerPoint</vt:lpstr>
      <vt:lpstr>Содержание индивидуального комплекта (КИМ) ОГЭ</vt:lpstr>
      <vt:lpstr>Презентация PowerPoint</vt:lpstr>
      <vt:lpstr>Подготовка к проведению ОГЭ в аудитории</vt:lpstr>
      <vt:lpstr>Подготовка к проведению ОГЭ в аудитории</vt:lpstr>
      <vt:lpstr>Презентация PowerPoint</vt:lpstr>
      <vt:lpstr>Презентация PowerPoint</vt:lpstr>
      <vt:lpstr>Проведение ОГЭ  в аудитории</vt:lpstr>
      <vt:lpstr>Презентация PowerPoint</vt:lpstr>
      <vt:lpstr>Презентация PowerPoint</vt:lpstr>
      <vt:lpstr>Презентация PowerPoint</vt:lpstr>
      <vt:lpstr>Презентация PowerPoint</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экзамена в аудитории ППЭ время окончания экзамена  фиксируется организатором в  аудитории в форме ППЭ-05-02</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Содержание</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on</dc:creator>
  <cp:lastModifiedBy>on</cp:lastModifiedBy>
  <cp:revision>5</cp:revision>
  <cp:lastPrinted>2021-05-21T05:44:27Z</cp:lastPrinted>
  <dcterms:created xsi:type="dcterms:W3CDTF">2022-06-06T03:31:09Z</dcterms:created>
  <dcterms:modified xsi:type="dcterms:W3CDTF">2023-06-05T04:12:56Z</dcterms:modified>
</cp:coreProperties>
</file>