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B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707C7-577E-4038-B3F7-7C71BF9B5241}" v="27" dt="2022-10-10T11:24:08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кинбеков Фарит" userId="9bb0435175fa2bf7" providerId="Windows Live" clId="Web-{B9D707C7-577E-4038-B3F7-7C71BF9B5241}"/>
    <pc:docChg chg="addSld modSld addMainMaster delMainMaster modMainMaster">
      <pc:chgData name="Акинбеков Фарит" userId="9bb0435175fa2bf7" providerId="Windows Live" clId="Web-{B9D707C7-577E-4038-B3F7-7C71BF9B5241}" dt="2022-10-10T11:24:08.219" v="23"/>
      <pc:docMkLst>
        <pc:docMk/>
      </pc:docMkLst>
      <pc:sldChg chg="addSp delSp modSp mod modTransition setBg modClrScheme delDesignElem chgLayout">
        <pc:chgData name="Акинбеков Фарит" userId="9bb0435175fa2bf7" providerId="Windows Live" clId="Web-{B9D707C7-577E-4038-B3F7-7C71BF9B5241}" dt="2022-10-10T11:24:08.219" v="23"/>
        <pc:sldMkLst>
          <pc:docMk/>
          <pc:sldMk cId="1351651579" sldId="256"/>
        </pc:sldMkLst>
        <pc:spChg chg="del">
          <ac:chgData name="Акинбеков Фарит" userId="9bb0435175fa2bf7" providerId="Windows Live" clId="Web-{B9D707C7-577E-4038-B3F7-7C71BF9B5241}" dt="2022-10-10T11:18:06.238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Акинбеков Фарит" userId="9bb0435175fa2bf7" providerId="Windows Live" clId="Web-{B9D707C7-577E-4038-B3F7-7C71BF9B5241}" dt="2022-10-10T11:18:06.238" v="0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Акинбеков Фарит" userId="9bb0435175fa2bf7" providerId="Windows Live" clId="Web-{B9D707C7-577E-4038-B3F7-7C71BF9B5241}" dt="2022-10-10T11:23:23.780" v="19"/>
          <ac:spMkLst>
            <pc:docMk/>
            <pc:sldMk cId="1351651579" sldId="256"/>
            <ac:spMk id="9" creationId="{AB8C311F-7253-4AED-9701-7FC0708C41C7}"/>
          </ac:spMkLst>
        </pc:spChg>
        <pc:spChg chg="add del">
          <ac:chgData name="Акинбеков Фарит" userId="9bb0435175fa2bf7" providerId="Windows Live" clId="Web-{B9D707C7-577E-4038-B3F7-7C71BF9B5241}" dt="2022-10-10T11:23:23.780" v="19"/>
          <ac:spMkLst>
            <pc:docMk/>
            <pc:sldMk cId="1351651579" sldId="256"/>
            <ac:spMk id="11" creationId="{E2384209-CB15-4CDF-9D31-C44FD9A3F20D}"/>
          </ac:spMkLst>
        </pc:spChg>
        <pc:spChg chg="add del">
          <ac:chgData name="Акинбеков Фарит" userId="9bb0435175fa2bf7" providerId="Windows Live" clId="Web-{B9D707C7-577E-4038-B3F7-7C71BF9B5241}" dt="2022-10-10T11:23:23.780" v="19"/>
          <ac:spMkLst>
            <pc:docMk/>
            <pc:sldMk cId="1351651579" sldId="256"/>
            <ac:spMk id="13" creationId="{2633B3B5-CC90-43F0-8714-D31D1F3F0209}"/>
          </ac:spMkLst>
        </pc:spChg>
        <pc:spChg chg="add del">
          <ac:chgData name="Акинбеков Фарит" userId="9bb0435175fa2bf7" providerId="Windows Live" clId="Web-{B9D707C7-577E-4038-B3F7-7C71BF9B5241}" dt="2022-10-10T11:23:23.780" v="19"/>
          <ac:spMkLst>
            <pc:docMk/>
            <pc:sldMk cId="1351651579" sldId="256"/>
            <ac:spMk id="15" creationId="{A8D57A06-A426-446D-B02C-A2DC6B62E45E}"/>
          </ac:spMkLst>
        </pc:spChg>
        <pc:picChg chg="add mod">
          <ac:chgData name="Акинбеков Фарит" userId="9bb0435175fa2bf7" providerId="Windows Live" clId="Web-{B9D707C7-577E-4038-B3F7-7C71BF9B5241}" dt="2022-10-10T11:20:11.383" v="8" actId="14100"/>
          <ac:picMkLst>
            <pc:docMk/>
            <pc:sldMk cId="1351651579" sldId="256"/>
            <ac:picMk id="4" creationId="{13C719BE-B6FB-5998-EB30-E560937EA2B7}"/>
          </ac:picMkLst>
        </pc:picChg>
      </pc:sldChg>
      <pc:sldChg chg="addSp modSp new mod modTransition setBg modClrScheme chgLayout">
        <pc:chgData name="Акинбеков Фарит" userId="9bb0435175fa2bf7" providerId="Windows Live" clId="Web-{B9D707C7-577E-4038-B3F7-7C71BF9B5241}" dt="2022-10-10T11:23:57.625" v="22"/>
        <pc:sldMkLst>
          <pc:docMk/>
          <pc:sldMk cId="309226163" sldId="257"/>
        </pc:sldMkLst>
        <pc:picChg chg="add mod">
          <ac:chgData name="Акинбеков Фарит" userId="9bb0435175fa2bf7" providerId="Windows Live" clId="Web-{B9D707C7-577E-4038-B3F7-7C71BF9B5241}" dt="2022-10-10T11:23:36.483" v="21" actId="14100"/>
          <ac:picMkLst>
            <pc:docMk/>
            <pc:sldMk cId="309226163" sldId="257"/>
            <ac:picMk id="2" creationId="{6C41987C-AD6F-3155-0791-A5EF0F2F3E5D}"/>
          </ac:picMkLst>
        </pc:picChg>
      </pc:sldChg>
      <pc:sldMasterChg chg="add del mod setBg addSldLayout delSldLayout modSldLayout">
        <pc:chgData name="Акинбеков Фарит" userId="9bb0435175fa2bf7" providerId="Windows Live" clId="Web-{B9D707C7-577E-4038-B3F7-7C71BF9B5241}" dt="2022-10-10T11:23:23.780" v="19"/>
        <pc:sldMasterMkLst>
          <pc:docMk/>
          <pc:sldMasterMk cId="3154979492" sldId="2147483648"/>
        </pc:sldMasterMkLst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161079921" sldId="2147483649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2703711724" sldId="2147483650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4076369896" sldId="2147483651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2625762208" sldId="2147483652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188002762" sldId="2147483653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2295335545" sldId="2147483654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1988754143" sldId="2147483655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3665695281" sldId="2147483656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2134169247" sldId="2147483657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2065727480" sldId="2147483658"/>
          </pc:sldLayoutMkLst>
        </pc:sldLayoutChg>
        <pc:sldLayoutChg chg="add del mo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 modSldLayout">
        <pc:chgData name="Акинбеков Фарит" userId="9bb0435175fa2bf7" providerId="Windows Live" clId="Web-{B9D707C7-577E-4038-B3F7-7C71BF9B5241}" dt="2022-10-10T11:23:23.780" v="19"/>
        <pc:sldMasterMkLst>
          <pc:docMk/>
          <pc:sldMasterMk cId="92575123" sldId="2147483660"/>
        </pc:sldMasterMkLst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1549494624" sldId="2147483661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1071744059" sldId="2147483662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2564714312" sldId="2147483663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3116208201" sldId="2147483664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3121278880" sldId="2147483665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1717122106" sldId="2147483666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1864527119" sldId="2147483667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682018286" sldId="2147483668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2866313333" sldId="2147483669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1897865405" sldId="2147483670"/>
          </pc:sldLayoutMkLst>
        </pc:sldLayoutChg>
        <pc:sldLayoutChg chg="add del mod replId">
          <pc:chgData name="Акинбеков Фарит" userId="9bb0435175fa2bf7" providerId="Windows Live" clId="Web-{B9D707C7-577E-4038-B3F7-7C71BF9B5241}" dt="2022-10-10T11:23:23.780" v="19"/>
          <pc:sldLayoutMkLst>
            <pc:docMk/>
            <pc:sldMasterMk cId="92575123" sldId="2147483660"/>
            <pc:sldLayoutMk cId="400418414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AB8C311F-7253-4AED-9701-7FC0708C41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2384209-CB15-4CDF-9D31-C44FD9A3F2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633B3B5-CC90-43F0-8714-D31D1F3F0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8D57A06-A426-446D-B02C-A2DC6B62E4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3C719BE-B6FB-5998-EB30-E560937EA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899" y="457200"/>
            <a:ext cx="7956429" cy="5943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песня про пап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306" y="5821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931">
        <p14:reveal/>
      </p:transition>
    </mc:Choice>
    <mc:Fallback>
      <p:transition spd="slow" advTm="69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9387" y="945386"/>
            <a:ext cx="6583006" cy="4937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1440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709">
        <p14:prism/>
      </p:transition>
    </mc:Choice>
    <mc:Fallback>
      <p:transition spd="slow" advTm="27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FFE4E4"/>
            </a:gs>
            <a:gs pos="19000">
              <a:srgbClr val="FF0000"/>
            </a:gs>
            <a:gs pos="100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898" y="29983"/>
            <a:ext cx="4491991" cy="6857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235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241">
        <p14:prism isInverted="1"/>
      </p:transition>
    </mc:Choice>
    <mc:Fallback>
      <p:transition spd="slow" advTm="62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152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5366">
        <p14:flythrough/>
      </p:transition>
    </mc:Choice>
    <mc:Fallback>
      <p:transition spd="slow" advTm="53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t="1967" r="2042" b="17815"/>
          <a:stretch/>
        </p:blipFill>
        <p:spPr>
          <a:xfrm>
            <a:off x="2878111" y="265105"/>
            <a:ext cx="6316105" cy="6440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631698"/>
      </p:ext>
    </p:extLst>
  </p:cSld>
  <p:clrMapOvr>
    <a:masterClrMapping/>
  </p:clrMapOvr>
  <p:transition spd="slow" advTm="5359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4E4"/>
            </a:gs>
            <a:gs pos="17000">
              <a:srgbClr val="FFE4E4"/>
            </a:gs>
            <a:gs pos="8000">
              <a:srgbClr val="FF0000"/>
            </a:gs>
            <a:gs pos="100000">
              <a:schemeClr val="accent1">
                <a:lumMod val="0"/>
                <a:lumOff val="100000"/>
              </a:schemeClr>
            </a:gs>
            <a:gs pos="82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469900"/>
            <a:ext cx="8890000" cy="5918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6842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383">
        <p15:prstTrans prst="pageCurlDouble"/>
      </p:transition>
    </mc:Choice>
    <mc:Fallback>
      <p:transition spd="slow" advTm="5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73" y="-27402"/>
            <a:ext cx="5377254" cy="691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901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684">
        <p14:warp dir="in"/>
      </p:transition>
    </mc:Choice>
    <mc:Fallback>
      <p:transition spd="slow" advTm="26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человек, внешний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6C41987C-AD6F-3155-0791-A5EF0F2F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150" y="221412"/>
            <a:ext cx="6236039" cy="647268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2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344">
        <p14:reveal/>
      </p:transition>
    </mc:Choice>
    <mc:Fallback>
      <p:transition spd="slow" advTm="5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accent1">
                <a:lumMod val="81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9000">
              <a:srgbClr val="B2C5E6">
                <a:lumMod val="91000"/>
                <a:lumOff val="9000"/>
              </a:srgbClr>
            </a:gs>
            <a:gs pos="8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77" y="0"/>
            <a:ext cx="672497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3768180"/>
      </p:ext>
    </p:extLst>
  </p:cSld>
  <p:clrMapOvr>
    <a:masterClrMapping/>
  </p:clrMapOvr>
  <p:transition spd="slow" advTm="5352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601" y="0"/>
            <a:ext cx="5508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28642"/>
      </p:ext>
    </p:extLst>
  </p:cSld>
  <p:clrMapOvr>
    <a:masterClrMapping/>
  </p:clrMapOvr>
  <p:transition spd="slow" advTm="535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" y="387458"/>
            <a:ext cx="10957302" cy="61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5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346">
        <p:split orient="vert"/>
      </p:transition>
    </mc:Choice>
    <mc:Fallback>
      <p:transition spd="slow" advTm="53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80" y="234392"/>
            <a:ext cx="6963467" cy="6389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1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01">
        <p14:reveal/>
      </p:transition>
    </mc:Choice>
    <mc:Fallback>
      <p:transition spd="slow" advTm="62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2" y="246350"/>
            <a:ext cx="10543265" cy="63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0770"/>
      </p:ext>
    </p:extLst>
  </p:cSld>
  <p:clrMapOvr>
    <a:masterClrMapping/>
  </p:clrMapOvr>
  <p:transition spd="slow" advTm="7129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81" y="0"/>
            <a:ext cx="6279566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ердце 2"/>
          <p:cNvSpPr/>
          <p:nvPr/>
        </p:nvSpPr>
        <p:spPr>
          <a:xfrm rot="20238801">
            <a:off x="509438" y="2001600"/>
            <a:ext cx="2075055" cy="2123268"/>
          </a:xfrm>
          <a:prstGeom prst="heart">
            <a:avLst/>
          </a:prstGeom>
          <a:solidFill>
            <a:srgbClr val="FF0000"/>
          </a:solidFill>
          <a:ln>
            <a:solidFill>
              <a:schemeClr val="accent4"/>
            </a:solidFill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7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371">
        <p14:reveal/>
      </p:transition>
    </mc:Choice>
    <mc:Fallback>
      <p:transition spd="slow" advTm="53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8645" r="7198" b="8620"/>
          <a:stretch/>
        </p:blipFill>
        <p:spPr>
          <a:xfrm>
            <a:off x="2398424" y="218234"/>
            <a:ext cx="7435123" cy="65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4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331">
        <p14:doors dir="vert"/>
      </p:transition>
    </mc:Choice>
    <mc:Fallback>
      <p:transition spd="slow" advTm="5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0</Words>
  <Application>Microsoft Office PowerPoint</Application>
  <PresentationFormat>Широкоэкранный</PresentationFormat>
  <Paragraphs>0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Фарит Акинбеков</dc:creator>
  <cp:lastModifiedBy>Админ</cp:lastModifiedBy>
  <cp:revision>38</cp:revision>
  <dcterms:created xsi:type="dcterms:W3CDTF">2022-10-10T11:17:40Z</dcterms:created>
  <dcterms:modified xsi:type="dcterms:W3CDTF">2022-10-10T13:51:14Z</dcterms:modified>
</cp:coreProperties>
</file>